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ink/ink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831" r:id="rId1"/>
  </p:sldMasterIdLst>
  <p:notesMasterIdLst>
    <p:notesMasterId r:id="rId21"/>
  </p:notesMasterIdLst>
  <p:handoutMasterIdLst>
    <p:handoutMasterId r:id="rId22"/>
  </p:handoutMasterIdLst>
  <p:sldIdLst>
    <p:sldId id="439" r:id="rId2"/>
    <p:sldId id="440" r:id="rId3"/>
    <p:sldId id="517" r:id="rId4"/>
    <p:sldId id="518" r:id="rId5"/>
    <p:sldId id="519" r:id="rId6"/>
    <p:sldId id="521" r:id="rId7"/>
    <p:sldId id="520" r:id="rId8"/>
    <p:sldId id="522" r:id="rId9"/>
    <p:sldId id="523" r:id="rId10"/>
    <p:sldId id="524" r:id="rId11"/>
    <p:sldId id="525" r:id="rId12"/>
    <p:sldId id="526" r:id="rId13"/>
    <p:sldId id="527" r:id="rId14"/>
    <p:sldId id="528" r:id="rId15"/>
    <p:sldId id="529" r:id="rId16"/>
    <p:sldId id="530" r:id="rId17"/>
    <p:sldId id="531" r:id="rId18"/>
    <p:sldId id="532" r:id="rId19"/>
    <p:sldId id="476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3" autoAdjust="0"/>
    <p:restoredTop sz="81694" autoAdjust="0"/>
  </p:normalViewPr>
  <p:slideViewPr>
    <p:cSldViewPr>
      <p:cViewPr varScale="1">
        <p:scale>
          <a:sx n="61" d="100"/>
          <a:sy n="61" d="100"/>
        </p:scale>
        <p:origin x="1287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A1E54-5B88-4DCC-8136-E426A019C818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D3B-01CD-45B6-8030-679E494C5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23:26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 9172 544 0,'0'0'90'16,"0"0"-2"-16,0 0-46 15,0 0-9-15,0 0 47 16,0 0-29-16,0 0-12 16,13 71 9-16,-10-27-21 15,-3 8-3-15,0 1 4 16,0 7-28-16,0-2 29 16,0-4-29-16,0-8 0 15,-3-9-4-15,3-10-6 16,-3-8-24-16,3-8-24 15,-3-8-62-15,3-3 11 0,0-10-92 16,-3-16-150-16</inkml:trace>
  <inkml:trace contextRef="#ctx0" brushRef="#br0" timeOffset="854.29">1248 9132 306 0,'0'0'110'0,"0"0"-25"16,0 0-55-16,0 0 9 16,0 0 6-16,0 0 4 15,60-3-14-15,-22-1-31 16,3-4 1-16,2 1-2 0,-2 0 2 16,1 1-5-16,-2 5 0 15,-1 1 0-15,-1 0 5 16,-8 0-5-16,-5 7 0 15,-4 11 0-15,-7 8 5 16,-1 9-5-16,-1 10 28 16,-5 5-24-16,-3 6 15 15,0 1-13-15,0 7-4 16,0 1 34-16,1-2-32 16,-4-9-4-16,5-11 1 15,-1-13 0-15,-3-6-2 16,-1-14-1-16,1-6-20 0,-1-2 17 15,-1-2-31-15,0 0 15 16,-1-3 4-16,-16-8-13 16,-9-1 0-16,-2 0-5 15,-6 0 30-15,-5 4-7 16,1 1 7-16,0 0 2 16,2 1 3-16,6-1 0 15,3-1 0-15,7-4-3 16,2 0-31-16,9-5-44 15,6 3-135-15</inkml:trace>
  <inkml:trace contextRef="#ctx0" brushRef="#br0" timeOffset="1135.9">2052 9425 694 0,'0'0'9'0,"0"0"-9"16,0 0-19-16,0 0 9 15,0 0 9-15,0 0 2 16,113-3-5-16,-61-4 3 15,3-3-45-15,-6-2-51 0,-3 0-121 16</inkml:trace>
  <inkml:trace contextRef="#ctx0" brushRef="#br0" timeOffset="1386">2361 9251 482 0,'0'0'74'15,"0"0"-30"-15,0 0-40 16,0 0 26-16,0 0-30 16,0 0 2-16,-18-6-2 15,45 6 0-15,5 8 0 16,2 3 7-16,-4 2-6 0,-4 4 1 16,-9 3 0-16,-6-1-1 15,-11 2 39-15,0 5-36 16,-14 2 6-16,-13 2-7 15,-6-2-3 1,-1 0-20-16,6-8-24 0,8-6-33 16,15-10-98-16</inkml:trace>
  <inkml:trace contextRef="#ctx0" brushRef="#br0" timeOffset="2297.71">4008 9083 409 0,'0'0'34'16,"0"0"3"-16,0 0-22 16,5 84 39-16,1-27 32 15,1 6-32-15,2 7-21 16,0 1-11-16,-1-3-18 0,-1-6 5 15,2-9-9-15,-3-13 0 16,-2-14-8-16,-2-10-11 16,1-13-30-16,0-3-60 15,-2-22-152-15,-1-15-5 16</inkml:trace>
  <inkml:trace contextRef="#ctx0" brushRef="#br0" timeOffset="2587.46">3974 9028 381 0,'0'0'39'0,"0"0"-13"15,0 0 7-15,0 0-13 0,0 0-10 16,0 0 29-16,63 7 20 16,-14-2-57-16,9-2 2 15,6 0 0-15,0-1-4 16,2 0 4-16,-4 0-4 15,-10 1 0-15,-5 2 1 16,-6 0 1-16,-9 3-2 16,-8 4 0-1,-9 2-2-15,-7 2 2 0,-8 6-12 16,0 0 11-16,-1 2-11 16,-15 0 8-16,0-2-28 15,0-2-20-15,-7-4-76 16,2-2-166-16</inkml:trace>
  <inkml:trace contextRef="#ctx0" brushRef="#br0" timeOffset="2899.68">3923 9743 459 0,'0'0'39'0,"0"0"-31"0,0 0 0 16,117 13-2-16,-62-13 39 16,10 0 4-16,13 0-28 15,3-3-12-15,3-9-9 16,-8-3 2-16,-7 0 0 15,-9 1-2-15,-12 0-32 16,-14 2-30-16,-14 5-73 16,-13 0-47-16,-7 4-54 15</inkml:trace>
  <inkml:trace contextRef="#ctx0" brushRef="#br0" timeOffset="3168.01">4588 9261 223 0,'0'0'59'0,"0"0"17"15,0 0 14-15,0 0-9 16,0 0-1-16,0 0-2 16,-11-7-39-16,22 49-12 15,6 13-7-15,0 7-9 16,-6 7 25-16,-1 3-34 15,3-5 10-15,-4-5-9 16,0-12-1-16,-4-4-4 16,0-11 0-16,2-7-50 15,-3-6 8-15,-4-11-168 0</inkml:trace>
  <inkml:trace contextRef="#ctx0" brushRef="#br0" timeOffset="9416.32">530 11203 281 0,'0'0'340'16,"-5"75"-332"-16,2-29 7 16,3 2 23-16,0-5-8 15,0 0 46-15,0-6-64 16,0-7 1-16,0-6-5 15,0-10-3-15,3-4-3 16,-1-4-2-16,-2-6 1 0,0 0-10 16,0 0-5-1,0-4 1-15,-2-10-5 0,-10-8 18 16,-1-8 2-16,2-6-2 16,2-2 6-1,8 0-11-15,1 2 5 0,0 1-1 16,10 5-4-16,9 3-6 15,3 4 7-15,2 5 2 16,-4 6 2-16,-2 2-8 16,-3 4 7-16,-8 6-8 15,-4 0 6-15,2 0-17 16,-5 4 20-16,0 11 0 16,0 8 2-16,-5 1 7 15,-5 2-3-15,-4 0-3 0,3-2 13 16,3-4-14-16,8-2 0 15,0 0-2-15,0 2 7 16,15 0-5-16,3-1-2 16,3-1 0-16,1 0-8 15,5-2 8-15,-2-2-8 16,-1-6-3-16,0-4-10 16,-1-4 0-16,0 0-57 15,-6-6-27-15,5-13 20 16,-4-1 15-16,-8-2 34 15,0 1 11-15,-7 2 25 16,-2 6 50-16,-1 6 38 16,0 0 19-16,0 4-24 0,0 2-17 15,-4 1-24-15,1 0-1 16,-1 0-19-16,1 0 21 16,0 13-36-16,3 7-4 15,0 5-5-15,0 3 2 16,0-2 0-16,6-5-1 15,8-8-5-15,-1-5-19 16,1-6-4-16,5-2-22 16,-2-6 18-16,-4-12-5 15,-4-6 13-15,-6 2-3 16,-3 2 28-16,0 3 14 16,-18-1 23-16,-3 3-4 0,-4 2 14 15,3 3-37 1,-2 3-4-16,6 3-5 15,6 0-1-15,3 0-12 0,9-3-6 16,0-6-54-16,17-7-38 16,10-5 20-16,8-7 22 15,7 2-63-15,1-4-95 16</inkml:trace>
  <inkml:trace contextRef="#ctx0" brushRef="#br0" timeOffset="10534.26">1152 11075 3 0,'0'0'191'0,"0"0"13"15,0 0 4-15,0 0-108 16,0 0-56-16,0 0 11 0,0 58-55 16,-3-16 12-1,0 0 7-15,3 1-13 0,0-1-2 16,0-3-4-16,9-2 0 16,2-7-9-16,-1-5-10 15,-2-7-3-15,-4-7 2 16,-1-5-22-16,-3-5 8 15,0-1-15-15,0 0-20 16,-3-11 35-16,-9-4 2 16,-3 0 22-16,0-2 10 15,2 3 1-15,2 3 13 16,3 3 1-16,5 2 1 16,3 5 13-16,0-2-27 15,9 0 5-15,15-3 2 16,5-2-5-16,11-4-4 0,3 1-13 15,4-6-33 1,-4 4 3-16,-2 1-24 0,-8 4 8 16,-9 0 46-16,-10 6 13 15,-8 2 1-15,-6 0 0 16,0 0 108-16,-17 8 0 16,-4 8-78-16,-7 2 1 15,-5 3 16-15,6 2-16 16,2-2 4-16,7-2-9 15,8-2-27-15,3-3 17 16,7-4-17-16,0-2-4 16,0-3 1-16,10-5-14 0,7 0-12 15,5 0-12-15,1-10 16 16,0-7 19-16,-3-3-12 16,-1 2 6-16,-11 3 12 15,-2 3 0-15,-5 5 1 16,-1 4 15-16,0 1-1 15,0 2 37-15,0 0-36 16,0 0 6-16,0 0 10 16,0 2-19-16,0 11-3 15,3 3-10-15,4 3 0 16,0 1 3-16,3-1-3 16,2-4-18-16,-1-3 4 15,6-9-19-15,-1-3-15 16,3-2-13-16,3-19 11 0,-3-11 21 15,2-3-56-15,-4-2 19 16,-4-1 35-16,-4-2 15 16,-4 1 16-16,-4 2 16 15,-1 4 30-15,0 2 32 16,0 6-9-16,0 9-14 16,0 7 14-16,0 6-23 15,0 3 2-15,0 0 2 16,0 0-18-16,0 16 1 15,0 10-33-15,3 4 0 16,4 8 6-16,2 1-4 0,2-1-3 16,2-1 1-1,-1-4 0-15,0-3-7 0,0-6 5 16,-5-6-21-16,-3-4 9 16,-2-4-22-16,-2-5 7 15,0-5 9-15,-2 2-1 16,-8-2 10-16,-5 0-1 15,-1 0 12-15,1-2-3 16,0-8 3-16,3-3 0 16,8-3 4-16,1-3-2 15,3 0-2-15,0-3 0 16,13 2 0-16,5 4-2 16,3 0 2-16,4 8-6 15,-5 6 5-15,2 2 1 16,-3 0 3-16,-3 10-3 0,-5 8 0 15,-2 3 0-15,-4 2 0 16,-5-3-1-16,3-2-1 16,-3-3-29-16,0-5-74 15,0-7-175-15</inkml:trace>
  <inkml:trace contextRef="#ctx0" brushRef="#br0" timeOffset="11218.42">1815 11194 257 0,'0'0'56'0,"0"0"14"0,0 0 28 16,0 0-10-16,0 0-51 15,0 0-22-15,-11-9-14 16,17 9 6-16,11 0-7 16,1 0 2-16,2 0-1 15,-3 0 1-15,-5 0-2 16,2 0 0-16,-8 4 16 15,-1 1-10-15,-2 4 15 16,0 4 5-16,-3 1-6 16,0 6-7-16,0 2-12 15,0 2 3-15,2-1-1 16,1-3-3-16,1-5 0 16,3-4-18-16,3-5-7 15,3-6-17-15,2 0-38 0,2 0 12 16,-1-12 43-16,-2 1-35 15,-7 0 8-15,-4 0 25 16,-3-1 24-16,0-1 3 16,-8 0 54-16,-5-5 3 15,-4 0 44-15,-2 0-36 16,4 1-17-16,3 3-10 16,6 4-11-16,6 2-7 15,0-1-17-15,3 2-2 16,19 0 18-16,10 2-18 15,10 2-1-15,4 2 0 16,1 1-16-16,2 0-4 0,-9 9 8 16,-3 11 12-16,-10 8-3 15,-12 1 6-15,-9 4 9 16,-6-1 8-16,0 0 1 16,-11-9 25-16,-6-3-12 15,2-9-20-15,6-8 27 16,3-3-41-16,6-10-16 15,0-21-11-15,18-13-4 16,14-8-3-16,7 4 5 16,4 7-8-16,-3 11 15 15,-5 12-28-15,-8 14 24 16,-6 4 26-16,-2 3 19 16,0 16-2-16,-3 1-12 15,3 2 4-15,1-1-18 16,5 0-62-16,4-3-247 0</inkml:trace>
  <inkml:trace contextRef="#ctx0" brushRef="#br0" timeOffset="16618.54">3721 10789 731 0,'0'0'5'16,"0"0"-5"-16,-6 93-17 16,6-51 17-16,3 2 10 15,5-1 48-15,-2 4-41 16,2-4 4-16,-3-5-20 15,1-7 6-15,0-8-7 16,-1-9-2-16,-2-9-13 16,0-3 2-16,-3-2-53 15,0-7-42-15,0-14-59 0,0-12 67 16,-9-8 14-16,3-6 32 16,-2-5 18-16,3 0 36 15,-3 1 0-15,5 5 51 16,-3 4 11-16,6 7-4 15,0 6 4-15,0 6-5 16,0 5-15-16,0 1 6 16,9 4-24-16,7 1-5 15,4 2-6-15,5 2-10 16,5 0 1-16,1 3-4 0,7 2 2 16,4 1-10-1,-2 2 7-15,-1 0-4 0,-1 0 4 16,-5 2 1-16,-3 14-5 15,-6 10 1-15,-3 8 4 16,-6 5 7-16,-2 1-7 16,-4-2 0-16,-2-3 8 15,1-3 14-15,-2-4-9 16,0-3-8-16,-4-5-2 16,7-5 1-16,-6-1-4 15,-1-2 0-15,0 1 1 16,-2 0-1-16,0 1-1 15,0 1-5-15,-16 0-15 16,-4 0 20-16,-11-4-6 16,-5-3 7-16,-7-2 8 15,-5-2 3-15,-5 0 8 16,-2 0 26-16,3 2-36 0,3 1 28 16,9 0-35-16,10-2 17 15,7-5-19-15,16 0-11 16,7-12-62-16,18-16-157 15,24-6-201-15</inkml:trace>
  <inkml:trace contextRef="#ctx0" brushRef="#br0" timeOffset="16839.2">4558 10866 850 0,'0'0'0'0,"0"0"0"15,0 0-12-15,0 0 0 16,0 0 4-16,85 53 8 16,-30-53-5-16,9 0-15 15,0-3-63-15,-1-15-31 16,-11-2-157-16</inkml:trace>
  <inkml:trace contextRef="#ctx0" brushRef="#br0" timeOffset="17086.27">4998 10710 511 0,'0'0'74'0,"0"0"-21"15,0 0-32-15,0 0 12 16,0 0-25-16,0 0 17 15,22 28-8-15,9-22-7 16,-2-2 16-16,0 2-23 16,-8 2-3-16,-8 4 3 15,-1 4-2-15,-8 6 8 16,-4 5-9-16,0 2-5 16,-5 1 2-16,-15-2-68 15,1-3-102-15,-4 2-362 0</inkml:trace>
  <inkml:trace contextRef="#ctx0" brushRef="#br0" timeOffset="17971.43">5955 10462 356 0,'0'0'122'0,"0"0"-21"0,0 0-25 15,0 0-34-15,0 0-28 16,-67 73 17-16,33-40-5 16,1 4-18-16,-1-1 7 15,1 3-15-15,3 1 0 16,5-3-3-16,2-7 3 16,3-5-11-16,6-8-20 15,9-9-43-15,5-8-17 16,0 0-133-16,0-3-108 15</inkml:trace>
  <inkml:trace contextRef="#ctx0" brushRef="#br0" timeOffset="18218.74">5672 10776 148 0,'0'0'45'0,"0"0"-32"16,0 0-2-16,0 0 2 15,0 0 7-15,0 0 29 16,0 0-5-16,0 0 2 15,0 3-2-15,0 5 15 16,9 4-13-16,10 5-4 16,5 4-5-16,4 3-20 15,7 4-10-15,5 2 12 16,2 1-16-16,-2-3-4 16,-5 1 1-16,-7-1-2 15,-8 0-26-15,-5-1-51 0,-8-5-52 16,-5-6-90-16</inkml:trace>
  <inkml:trace contextRef="#ctx0" brushRef="#br0" timeOffset="18788.65">6044 10513 110 0,'0'0'348'15,"0"0"-284"-15,0 0-18 16,0 0 18-16,0 0-21 16,0 0-24-16,40 48 11 15,-13-24-30-15,4-1 0 16,0 2 2-16,1-5 1 0,-2-1-3 16,-5-4-2-1,0-5 2-15,-10-3-9 0,2-3-16 16,-4-1-15-1,-3 1-12-15,-1-4-15 0,1 0-1 16,-4 0 23-16,0 0 14 16,-5 0 23-16,-1 0 16 15,0 0-1-15,0 0 54 16,0 0-12-16,-10 11-1 16,-1 5-22-16,-4 10-10 15,0 8 7-15,-6 6-23 16,1 4 0-16,-2-1 11 15,-1-1-8-15,-4-4-5 16,0-6 2-16,2-2-8 16,0-8 2-16,6-4-43 15,3-8-12-15,7-6-51 16,6-4-106-16</inkml:trace>
  <inkml:trace contextRef="#ctx0" brushRef="#br0" timeOffset="22134.43">975 12625 594 0,'0'0'34'0,"0"0"-26"16,11 87-3-16,-9-48 55 16,2-1-19-16,1 1-5 15,-5-1-13-15,1-5-19 16,-1-3-4-16,0-11 0 16,1-3 3-16,-1-7-8 15,1-5-26-15,-1-4-16 16,0 0 3-16,0 0-43 15,0-10-13-15,0-8 21 16,0-7-5-16,-2-3 38 0,-4-3-21 16,0 0 15-1,-3 0 3-15,0-2 42 0,0 3 7 16,-3 2 13-16,5 2 25 16,1 3 55-16,-2 6-40 15,4 6 8-15,2 6 5 16,0 3-11-16,2 2 14 15,0 0-7-15,0 0-31 16,0 0 2-16,0 0-32 16,0 0 2-16,16-3 4 15,6-7-7-15,5-2 0 16,9-5 2-16,-1 2 0 16,1-2 0-16,1 6-2 0,0 2 0 15,-5 5-1-15,0 4 2 16,-4 0-2-16,-6 0 1 15,-3 0 0-15,-9 6 1 16,-4 4 1-16,3 5 1 16,-6 10 27-16,0 9-25 15,1 8 6-15,-2 10-1 16,1 7 4-16,1 2-12 16,1-1 7-16,4-7-8 15,-2-13 9-15,4-11-10 16,-1-9 0-16,-4-10-1 15,-2-6-7-15,-2-4-12 0,-2 0-17 16,0 0 5 0,0-4 18-16,-6-6-19 0,-10-2 33 15,-5 2 6-15,-9 3 0 16,-9 4 6-16,-7 3 3 16,-5 0-11-16,-4 12 7 15,-2 8-11-15,2 9 4 16,0-2 9-16,6-1-5 15,7-4 1-15,13-10-9 16,15-12-14-16,14 0-27 16,1-24-219-16</inkml:trace>
  <inkml:trace contextRef="#ctx0" brushRef="#br0" timeOffset="22526.08">1839 12761 421 0,'0'0'73'16,"0"0"-62"-16,0 0 15 16,0 0 1-16,0 0 18 15,83 0 3-15,-44 0-34 16,0-6-9-16,0 3-5 15,1-3 4-15,-3 2-13 16,-5 0 8-16,-2-2-62 16,-3-3-32-16,-5-2-69 15,-3-1-118-15</inkml:trace>
  <inkml:trace contextRef="#ctx0" brushRef="#br0" timeOffset="22752.58">2257 12616 294 0,'0'0'87'0,"0"0"-46"15,0 0 31-15,0 0-37 16,0 0-2-16,0 0-15 16,-11-2-16-16,29 2 5 15,6 0 4-15,0 0-7 16,3 4 10-16,-5 4-12 16,-5 2 10-16,-7 2 23 15,-9 6-12-15,-1 2-1 16,-5 6-22-16,-18 2-4 15,2-3-18-15,2-4-28 16,7-7-35-16,9-9-153 0</inkml:trace>
  <inkml:trace contextRef="#ctx0" brushRef="#br0" timeOffset="23138.62">2960 12234 688 0,'0'0'30'0,"0"0"-30"15,0 0 0-15,0 0 65 16,0 0-20-16,-10 76-10 16,10-8-12-16,10 16-1 15,1 15 9-15,2 2 0 16,2 2-20-16,-2-2 17 16,0-8-24-16,3-8-4 15,-5-11 0-15,-3-15-3 16,1-14 1-16,-3-17-27 15,-2-13-19-15,-2-15 3 16,1-4-84-16,-2-24-47 0,-1-11 21 16,0-9-52-16</inkml:trace>
  <inkml:trace contextRef="#ctx0" brushRef="#br0" timeOffset="23565.02">2929 12378 295 0,'0'0'142'16,"0"0"-79"-16,0 0 5 16,0 0-23-16,0 0 15 15,0 0-12-15,39-76-19 16,-1 64 2-16,11-6-29 0,14-1 1 16,5-3-1-16,9-1-1 15,-4 1-1-15,3 0 0 16,-5 2-11-16,-3 6 4 15,-13 2-17-15,-9 9 9 16,-17 3 12-16,-8 7-2 16,-8 15 5-16,-5 4 3 15,-5 0 1-15,0 6 13 16,0 0-16-16,3 6 12 16,1 7-6-16,4 7 0 15,3 10 4-15,5 10-6 16,3 9-3-16,5 5 17 15,2 2-12-15,-1 0 1 0,3-6 11 16,-1-13-16 0,-6-12 1-16,3-11-4 0,-8-17 0 15,-4-7-11-15,-7-12-3 16,-8-10-36-16,0 0-76 16,-17 0-253-16</inkml:trace>
  <inkml:trace contextRef="#ctx0" brushRef="#br0" timeOffset="23800.08">3166 13341 675 0,'0'0'42'0,"0"0"-37"16,0 0-4-16,0 0-1 15,85 0 14-15,-4-26 40 16,22-7-51-16,14-5-3 15,8 2 0-15,-4 5 0 16,-13 7-27 0,-21 8-16-16,-21 9-39 0,-14 5 57 15,-19 2 14-15,-15 0-8 16,-15 0-112-16,-3 9-96 16</inkml:trace>
  <inkml:trace contextRef="#ctx0" brushRef="#br0" timeOffset="27598.22">16948 14086 84 0,'0'0'488'0,"0"0"-404"16,0 0-80-16,0 0 15 0,116 16-5 15,-35-16 14 1,14 2 9-16,5 0-33 0,5 0-4 16,1-1 3-16,1 0-3 15,-3-1-1-15,-7 0-63 16,-4 0-101-16,-13 2-171 15</inkml:trace>
  <inkml:trace contextRef="#ctx0" brushRef="#br0" timeOffset="31925.8">2064 14232 331 0,'0'0'83'0,"0"0"-71"16,0 0 45-16,0 0-20 15,15 93-5-15,0-39 17 16,4 5-27-16,-1-1 3 15,-3-4 0-15,-2-8-19 16,-4-8 9-16,-1-8-13 0,-2-9-2 16,-5-8 1-16,1-6-1 15,-2-5-24-15,0-2-56 16,0 0-73-16,-6-6-109 16</inkml:trace>
  <inkml:trace contextRef="#ctx0" brushRef="#br0" timeOffset="32519.24">2088 14289 275 0,'0'0'32'0,"0"0"-22"16,-19-81 13-16,16 66 56 0,3 4-18 16,0 4-6-16,0 1-3 15,0 6-36-15,0-2-6 16,0 2-6-16,0-3-4 15,7-4 0-15,3-4 4 16,7-1 5-16,-2-3 16 16,3 0-24-16,0-2 10 15,4 2 3-15,4-3-8 16,2 1-6-16,2 4 1 16,3 1 3-16,-5 5 1 15,-4 2-5-15,-7 3-1 16,-7 2 1-16,-5 0 0 15,0 0 8-15,-2 0 7 0,1 0-5 16,1 10 24-16,3 2-26 16,1 4-2-16,-2 2-3 15,3 2 1-15,1 6-3 16,1 6-1-16,0 5 0 16,-1 2 4-16,-1 2-1 15,3 1-3-15,-3-3 5 16,1-3-5-16,-4-5 3 15,3-2-3-15,-1-7 0 16,-3-1 2-16,-3-1-2 0,0 1 0 16,-3 1 3-1,0 2-3-15,0-1 0 0,-5 0-1 16,-8-3 2-16,-4-1-1 16,-8 0 0-16,-8 1-7 15,-12 1-3-15,-6-1 5 16,-4-2-2-16,4-6 2 15,10-8 10-15,11-4-19 16,11-4 7-16,11-22-40 16,8-12-39-16,0-6-128 15</inkml:trace>
  <inkml:trace contextRef="#ctx0" brushRef="#br0" timeOffset="32812.72">3157 14341 798 0,'0'0'16'0,"0"0"-16"16,0 0-47-16,0 0 47 16,0 0 11-16,100-8 2 15,-35-10-13-15,6-7-3 16,3 0-12-16,1 1-43 0,-14 1-96 16,-13 5-268-16</inkml:trace>
  <inkml:trace contextRef="#ctx0" brushRef="#br0" timeOffset="33036.37">3524 14107 318 0,'0'0'306'0,"0"0"-305"16,0 0-2-16,0 0 2 0,0 0 4 15,0 0 29 1,79-65-12-16,-41 65-8 15,4 0-14-15,-9 5 3 0,-6 20 15 16,-7 9-17-16,-8 10-2 16,-9 7-1-16,-3 7-15 15,0 3-21-15,-13-4-141 16</inkml:trace>
  <inkml:trace contextRef="#ctx0" brushRef="#br0" timeOffset="46045.08">5268 13913 223 0,'0'0'71'16,"0"0"-70"-16,-46 99 13 15,24-51 15-15,1 6 75 16,0 4 0-16,0 1-53 16,2 1-14-16,3 0-11 15,3-4 0-15,-1-6-12 0,0-5-4 16,1-5-10-16,-1-4-2 16,-3-6-5-16,3-6-34 15,3-8-27-15,4-7-23 16,4-8 11-16,0-1 8 15,3 0-39-15,0-3-52 16,0-7 113-16,0 2 49 16,4 0 1-16,1-2 0 15,2 2-10-15,-1 1 2 16,0 1 3-16</inkml:trace>
  <inkml:trace contextRef="#ctx0" brushRef="#br0" timeOffset="46432.41">5023 14586 9 0,'0'0'19'15,"0"0"-16"-15,0 0-3 0,0 0-1 16,0 0 1-16,0 0 0 16,0 2 29-16,0-2 43 15,-3 0-12-15,0 0 20 16,1 0 7-16,-1 0-4 16,2 0-39-16,1 0 22 15,-1 0-36-15,1 0-1 16,0 0-15-16,2 0-11 15,23-4 1-15,12-4 22 16,19-4 7-16,20 0 0 16,16 1-2-16,22-1-7 0,23-1-4 15,22-1 0 1,18-4-7-16,17-6-9 16,11 2-3-16,-1-1-1 15,1 1-1-15,-7 1 0 0,-13 1-2 16,-17 3 3-16,-19 0-7 15,-22 0 3-15,-15 2 0 16,-15 0-6-16,-22 0 1 16,-15 0-11-16,-21 5-10 15,-15 2-13-15,-17 7-10 16,-7 1-54-16,-14 0 31 16,-26 3-122-16</inkml:trace>
  <inkml:trace contextRef="#ctx0" brushRef="#br0" timeOffset="47352.8">5388 13875 286 0,'0'0'0'0,"0"0"-12"0,0 0-120 15,-76 3 132-15,65-3 18 16,5 0 86-16,4 0-37 16,2 0-33-16,0 0-34 15,0 0 1-15,2-3 35 16,19-1 47-16,8-2-24 16,11 0-18-16,20 0-13 15,10-1 8-15,19-2-8 16,23-2-2-16,17-6-5 15,21-4 3-15,16-8-7 16,13-3-6-16,10-4-4 16,7 4-3-16,2 3-4 0,-4 3 2 15,-7 6-2 1,-9 1 0-16,-11 0-12 0,-12 2 2 16,-6 0-7-16,-15 1 6 15,-17 3 5-15,-18 2-9 16,-22 2-7-16,-17 5 3 15,-17 3-12-15,-17 1 24 16,-17 0-2-16,-9 14-7 16,0 4 16-16,-20 6 7 15,-4 1 6-15,-10 2-5 16,1 1-5-16,-3 0 1 16,2 0 5-16,0 6-9 15,-1 5 14-15,-1 6-12 16,-5 6 1-16,-4 9-3 0,-3 1 7 15,0 1-1-15,2-4-6 16,2-6 9-16,7-7-9 16,-3-5-2-16,0-4-18 15,-2-1-19-15,-5 0 11 16,-2 2-6-16,3-2 0 16,6-3 32-16,6-5-12 15,10-7 9-15,5-10-7 16,8-10 4-16,0 0-106 15,3-2-272-15</inkml:trace>
  <inkml:trace contextRef="#ctx0" brushRef="#br0" timeOffset="48298.48">6300 13998 20 0,'0'0'37'16,"0"0"26"-16,0 0 71 15,0 0-30-15,0 0-7 16,0 0-13-16,5-10-14 16,-5 10-12-16,0 0-24 0,0 12-3 15,0 10-18-15,5 6-8 16,-3 6-3-16,0 0 0 16,-1-2 0-16,-1 0-2 15,0-5 0-15,0-3 0 16,0-2 1-16,-3-8 0 15,-1-3-2-15,-1-4 0 16,5-4-13-16,-3-2-17 16,3-1-27-16,0 0-27 15,0 0-41-15,0-1-21 16,0-9-104-16</inkml:trace>
  <inkml:trace contextRef="#ctx0" brushRef="#br0" timeOffset="48937.75">6310 13947 51 0,'0'0'49'15,"0"0"-17"-15,0 0 4 16,0 0 32-16,0 0-21 0,0 0 6 16,-10-1-34-1,10 1-6-15,0 0 7 0,0 0 13 16,0 0-6-16,0 0-10 16,0 0-3-16,8 0 26 15,9-3 10-15,5-1-29 16,7-3-11-16,6 1 0 15,7-4-6-15,5-1-2 16,7-1 4-16,0-3-4 16,-2 2-2-16,-5 3-1 15,-4 2 1-15,-6 0-2 16,-7 5 2-16,-9 0 4 16,-8 1-4-16,-7 2-5 0,-3 0 5 15,-3 0 2 1,0 0-2-16,0 0 12 0,0 6 7 15,0 12-14-15,0 10-5 16,-3 7 2-16,2 2 8 16,1 3-8-16,0-1 3 15,0-3 0-15,0-6 6 16,0-3-11-16,4-7 2 16,2-3-2-16,0-6 0 15,-2-3-1-15,-1 0 1 16,0-4 0-16,-1 4 2 15,1-3-2-15,-3-2 0 16,0 1-16-16,0-3-2 16,0 1-14-16,0-2-2 0,-11 1 3 15,-9-1-54-15,-6 0 31 16,-7 2-116-16,-2 2 166 16,-7 4-210-16</inkml:trace>
  <inkml:trace contextRef="#ctx0" brushRef="#br0" timeOffset="49198.98">6436 14283 92 0,'0'0'125'16,"0"0"33"-16,-89 6-155 16,73-6 52-16,6 0 19 15,6 0 4-15,4 1-35 16,0-1-28-16,0 0-3 16,4 0-4-16,18 0-2 15,9 0 0-15,9 0 1 16,8-4-4-16,4-2-1 15,3-3-2-15,-1 1 1 16,-2 0 3-16,-10-1-4 0,0 2 2 16,-9 0-3-16,-8 3 1 15,-10-2-8-15,-9 2-42 16,-6 0-66-16,-3 1-58 16,-19-1-41-16,-7 4 115 15</inkml:trace>
  <inkml:trace contextRef="#ctx0" brushRef="#br0" timeOffset="49390.18">6480 14297 117 0,'0'0'40'0,"0"0"0"16,0 0-12-16,0 0 30 16,0 0-15-16,0 0-12 15,50 0-25-15,-21 0-3 16,8 0 3-16,3 0-12 15,1-2-21-15,2-6-35 16,3-3-14-16,-2 1 20 16,-5 0-46-16</inkml:trace>
  <inkml:trace contextRef="#ctx0" brushRef="#br0" timeOffset="55081.09">4678 15722 587 0,'0'0'17'0,"0"0"-13"16,0 0-4-16,0 0 30 15,0 0 7-15,0 0-8 16,0 0-29-16,0-3 3 0,0 3 19 16,0-2-22-1,0 2 10-15,0-2 3 0,0 1-10 16,0 1 10-16,0 0 3 16,0 0-8-16,0 0 11 15,0-2-14-15,0 2-5 16,0 0 9-16,0 0-7 15,0 0-2-15,0 0 0 16,0 0 1-16,0 0 2 16,0 0-3-16,0 0 0 15,0 0 3-15,0 0 0 16,0 0-6-16,0 0 3 0,0 0 0 16,0 0-3-1,0 19 3-15,0 11 0 0,0 12-1 16,0 3 2-1,1 0-2-15,2-5 0 0,-3-8 1 16,2-4-4-16,-2-5 4 16,0-6-1-16,0-3-4 15,0-3-16-15,0-4-14 16,0-1-29-16,0-6-74 16,0 0-13-16,0-7-74 15,0-13 41-15</inkml:trace>
  <inkml:trace contextRef="#ctx0" brushRef="#br0" timeOffset="55530.99">4625 15615 53 0,'0'0'142'16,"0"0"-39"-16,0 0 26 15,0 0-68-15,0 0 10 16,0 0-27-16,-50-18-20 15,50 18-24-15,0 0 3 16,13-4-3-16,11-2 0 16,10 2 1-16,7 2 0 15,9 2-1-15,-2 0 0 16,-2 0 2-16,-3 6-7 16,-9-3 5-16,-2-2 0 15,-6-1 0-15,-3 0 0 0,-6 0 1 16,-3 4-1-16,-4 9 0 15,-2 6 29-15,-3 9-10 16,-3 10-4-16,1 4 6 16,-1 3-12-16,-1-2 5 15,0-3-3-15,2-3-7 16,0-4 12-16,3-4-15 16,2-1-1-16,-2-3 0 15,1-3 2-15,0-5-4 16,-2-4-2-16,0-6-27 15,-5-4 20-15,0 1-34 16,0-3-9-16,0 2-4 16,-11-2 10-16,-10 0-78 15,-7 3-137-15</inkml:trace>
  <inkml:trace contextRef="#ctx0" brushRef="#br0" timeOffset="55762.25">4643 16091 122 0,'0'0'287'15,"0"0"-263"-15,0 0-10 16,0 0 1-16,0 0 76 0,104 0-34 16,-54 0-21-16,2 0-19 15,0-2-17-15,-7-2 4 16,-2 0 3-16,-7-2-7 15,-6 2-5-15,-6-2-15 16,-6 2-41-16,-9 0-54 16,-5 2-75-16</inkml:trace>
  <inkml:trace contextRef="#ctx0" brushRef="#br0" timeOffset="57183.14">6633 15338 317 0,'0'0'80'0,"0"0"-73"15,0 0 9-15,0 0 29 16,0 0 12-16,0 0-9 15,0 0-39-15,0 0-9 0,0 0 16 16,0 0 2 0,0 0 3-16,0 0-2 0,0 0-9 15,0 0 7-15,0 0-13 16,0-1-1-16,0 1 16 16,0 0-11-16,0-1 5 15,0-1 6-15,0 1-5 16,0 0 7-16,0 1-19 15,0 0-2-15,0-2 10 16,0 2-7-16,0 0 1 16,0 0 0-16,0 0-3 15,0 0 15-15,0 0-16 16,0 0 1-16,0 0 8 16,0 0-6-16,0 0-2 0,0 0-1 15,0 0 3-15,0 0 2 16,0 0-1-16,0 0-4 15,0 0 9-15,0 0-6 16,0 0 6-16,0 0-5 16,0 0 4-16,0 0 12 15,0 0-20-15,0 0 0 16,0 0 16-16,0 0-14 16,0 0 6-16,0 0-8 15,0 0 2-15,0 0 0 16,0 0-2-16,0 0-2 15,0 0 0-15,0 7 0 16,0 10 0-16,0 10-1 0,0 10 6 16,0 6-3-1,3 4 0-15,-3 4 0 0,2 1-3 16,5 2 5-16,-2 0-4 16,-1 2 2-16,2-6-2 15,-1-5-5-15,2-7 0 16,-4-12 1-16,2-9 5 15,-3-6-7-15,0-7-14 16,1-4 0-16,-3 0-14 16,1 0-4-16,-1 0-51 15,0 0-23-15,0-1-10 16,0-9-66-16,0-2 91 16,0-5-12-16</inkml:trace>
  <inkml:trace contextRef="#ctx0" brushRef="#br0" timeOffset="58197.49">6618 15460 10 0,'0'0'26'0,"0"0"7"15,0 0 18-15,0 0 10 16,0 0 2-16,0 0-22 15,-36-59 13-15,36 59-15 16,-1-2 0-16,1-1 0 16,0-2-17-16,0-5-4 0,10-9 25 15,9-6-6-15,7-10-4 16,6-4-14-16,3-5-5 16,2-5 11-1,1 4-25-15,1 3 0 0,-3 8 4 16,-2 6-4-16,-2 7-1 15,-1 5 0-15,-8 6-6 16,-3 4-4-16,-5 4 10 16,-6-2-6-16,-2 4 6 15,-5 0 2-15,-2 0-2 16,0 0 1-16,2 0 0 16,-1 0 3-16,1 0-3 0,2 0 0 15,-2 0 1-15,1 0-1 16,-1 0 0-16,-2-1-1 15,0 1 1-15,0-2 1 16,0 2 1-16,1 0-2 16,-1 0 3-16,0 0-3 15,0 0 2-15,0 0-2 16,0 0 0-16,0 0 0 16,0 0 0-16,0 0-4 15,0 0 4-15,0 0 0 16,0 0 9-16,0 0-2 15,0 0-6-15,0 0 25 16,0 0-25-16,0 3 0 0,0 13 5 16,2 6-4-16,1 10-2 15,2 9 0-15,2 14 0 16,1 7 2-16,1 7 0 16,-2 4-4-16,-1-4 4 15,-1-6 0-15,-3-4 0 16,0-5-2-16,-1-8 0 15,-1-2 1-15,0-4 4 16,0 0-5-16,0-3 2 16,0 2-2-16,2-2 0 15,-1-4 0-15,0-3 1 16,2-5-4-16,0-3 3 16,-2-6 0-16,-1-2 1 15,0-5-1-15,0-2 0 0,0 0 0 16,0 0 0-16,0 3 0 15,0 1 1-15,2 2-1 16,-1-2 0-16,2 1 0 16,-3 0-1-16,0 0 1 15,2-2 0-15,-1-4 0 16,1 0 1-16,-1 0-1 16,0-2 0-16,0-2 0 15,1 2-2-15,-2-1 2 16,3 0 0-16,-3 3 0 15,0 2 0-15,2-3 0 16,-2 0 0-16,0-2 0 16,0-1-2-16,0-2-5 0,0 0-26 15,0 0 3-15,0 0-33 16,0 0-20-16,0 0-28 16,0 0-58-16,-7 0-24 15</inkml:trace>
  <inkml:trace contextRef="#ctx0" brushRef="#br0" timeOffset="58569.02">6633 15985 366 0,'0'0'97'16,"0"0"-6"-16,0 0-50 16,0 0-6-16,0 0 13 15,0 0-34-15,31 23 16 16,0-2-7-16,5 2-14 16,2 2 4-16,1-3-13 15,3 0 0-15,3-2 8 16,-2-6-8-16,0 1-2 15,-12-6 2-15,0 0 0 16,-10-3 0-16,-9-1 0 16,-4-2-17-16,-2 1 11 15,-6-1-40-15,2 0-16 0,-2 2-45 16,0 0-32-16,0 0-1 16,0-1-80-16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40:05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7410 5382 166 0,'0'0'0'15,"0"0"-12"-15,0 0-6 16,0 0 18-16,0 0 0 16,0 0 57-16,-72 24 4 15,72-23-16-15,0 2-40 16,0 0-3-16,0 1 20 15,10 2-5-15,11 0 22 0,8 2-3 16,13-3 0-16,14 1-7 16,15 0-14-1,12 2 20-15,9 2 2 0,13 0-21 16,11 0-12-16,12-3 41 16,13-3-33-16,10-2 13 15,8 0-7-15,10 2-14 16,13 0 10-16,7 6-3 15,13 2-11-15,4 3 13 16,1 4-10-16,-3 2 8 16,-1 3-11-16,-5 1 0 15,-5-2 5-15,-8-3-5 16,-6-8-1-16,-7-6-4 0,3-6 10 16,8 0-8-16,1 0 3 15,4-11 0-15,-7 1-11 16,-10 0 11-16,-17 3-23 15,-9-1 7-15,-17 6 2 16,-16 2 13-16,-10 0 1 16,-16 2 0-16,-10 9-5 15,-8 0 5-15,-7 2-1 16,-7-2-3-16,-8-1 7 16,-4 0-11-16,-8-4-12 15,-4 2-9-15,-5-1 10 16,-4-2-40-16,-8 0 2 15,-6-2 1-15,-4-1-23 0,-3 2-34 16,-3 0-15-16</inkml:trace>
  <inkml:trace contextRef="#ctx0" brushRef="#br0" timeOffset="1266.74">20441 5764 231 0,'0'0'0'15,"-90"31"-228"-15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24:35.6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9699 5768 669 0,'0'0'43'0,"0"0"-28"0,0 0-3 15,0 0 9-15,0 0-9 16,0 0 18-16,0 0-19 16,76-16 7-16,-3 16 10 15,12 0-27-15,9 6 3 16,3 2-4-16,-1 1 1 15,-8 1-5-15,-6 0-4 16,-15 1-28-16,-10-1 4 16,-12 0-31-16,-9-1-50 15,-10-2-62-15,-13-2-155 16</inkml:trace>
  <inkml:trace contextRef="#ctx0" brushRef="#br0" timeOffset="5083.31">20925 5547 381 0,'0'0'27'16,"0"0"14"-16,0 0-31 15,0 0 36-15,0 0 49 16,0 0-22-16,0 0-21 16,0 0-50-16,35 0 2 15,20 0 52-15,28 0-35 16,24 0-3-16,28 0-13 16,22 2-2-16,17 4-2 15,7 1-1-15,-5 3-2 16,-24 2-4-16,-21 0-23 0,-29-4-39 15,-29-1-58-15,-28-7-291 16</inkml:trace>
  <inkml:trace contextRef="#ctx0" brushRef="#br0" timeOffset="16719.63">2629 12955 7 0,'0'0'15'15,"0"0"-15"-15,0 0 0 16,0 0 1-16,0 0 1 15,0 0 2-15,0 0-4 16,-43 38-5-16,37-37-7 16</inkml:trace>
  <inkml:trace contextRef="#ctx0" brushRef="#br0" timeOffset="17166.09">2498 13034 445 0,'0'0'64'0,"0"0"-64"15,0 0 4-15,0 0 43 16,0 0 23-16,0 0-16 15,96-23-22-15,-48 23-11 16,10 0 19-16,8 0-34 16,9 0 11-16,5 1-3 15,10-1-6-15,5 0 4 16,12-16-8-16,6-1-2 0,5 3 13 16,0 8-10-16,3 6-6 15,-6 0 1-15,-4 2 0 16,-1 4 2-16,-1 2-2 15,0 0 1-15,-2-4-3 16,-2 3 2-16,0 2 0 16,-2-1 3-16,-2 2 0 15,-10-2-6-15,-9-1-3 16,-12 3 6-16,-13-3-11 16,-13-3-15-16,-9-4-22 15,-10 0-81-15,-8-21-262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25:34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13245 7678 615 0,'0'0'6'16,"0"0"-5"-16,0 0 12 16,0 0-24-16,0 0 11 15,0 0 0-15,0 0 27 16,0 11-14-16,17 2-3 15,18 3 17-15,15 4-13 16,21 0 35-16,20 0-45 16,29 1 9-16,20 0 11 15,32 2-11-15,22 4 11 16,21 0-10-16,21 5-14 0,11-3 10 16,4 2-10-1,0 1-10-15,-14-3-7 0,-8-1-8 16,-14 0 3-16,-16-3-1 15,-15-2-16-15,-22-2 26 16,-15 0-59-16,-24-4-39 16,-25-2-118-16</inkml:trace>
  <inkml:trace contextRef="#ctx0" brushRef="#br0" timeOffset="9202.89">22418 10850 863 0,'0'0'14'15,"0"0"-28"-15,98 8 11 0,-24-6-30 16,12-2 1-16,10 0 32 16,-1-6 0-16,-6-6-1 15,-8 2-45-15,-8 2-37 16,-12-2-201-1</inkml:trace>
  <inkml:trace contextRef="#ctx0" brushRef="#br0" timeOffset="10252.92">12747 10764 343 0,'0'0'420'0,"0"0"-420"15,0 0-2-15,115 33-3 16,-50-21-2-16,8-5 7 15,2-3-7-15,-1-4 3 16,-1 0-55-16,-3 2-74 16,-10-2-308-16</inkml:trace>
  <inkml:trace contextRef="#ctx0" brushRef="#br0" timeOffset="15150.55">5411 13939 273 0,'0'0'48'0,"0"0"-22"15,0 0 62-15,0 0 13 16,0 0-21-16,0 0-19 16,0 0-31-16,-20 16-7 15,20-16 27-15,0 0-20 16,0 0-2-16,0 0-10 16,0 0-12-16,0-3-4 15,16-8-2-15,4-5 1 16,5-8-2-16,1-2 1 15,1-3-18-15,-4 2-1 16,-4 3 1-16,-3 0 2 0,-8 3-10 16,-2 0-18-16,-4 4 16 15,-2-1 0-15,0 6 19 16,-5 2 7-16,-6 3 2 16,-5 6 4-16,2 1 11 15,2 0-3-15,1 0 13 16,1 9-13-16,1 12 8 15,5 11-4-15,1 5 13 16,3 1 1-16,0 7-2 16,0-2-2-16,0 2 2 15,4 1-11-15,2-6 2 16,1-4-10-16,1-10-7 0,-2-10 0 16,-4-7-2-16,0-7 1 15,-2-1 2-15,0-1 2 16,0 0-5-16,0-1 0 15,0-16-8-15,0-5-2 16,0-6-2-16,0-2-18 16,5 0 10-16,4 5-19 15,2 5 17-15,3 8 7 16,-2 6 6-16,0 6 4 16,3 0-7-16,-1 18 12 15,1 16 9-15,1 9-4 16,-2 3 2-16,-3-6-2 15,0-4-2-15,-3-15-3 0,-1-6 0 16,-3-10-8-16,-2-5-15 16,-1 0-68-16,2-8-97 15,-3-11 26-15,0-1-108 16</inkml:trace>
  <inkml:trace contextRef="#ctx0" brushRef="#br0" timeOffset="16015.48">5312 13638 520 0,'0'0'107'0,"0"0"-107"0,0 0 3 16,0 0 3-16,0 0 18 15,0 0-20-15,64-56 1 16,-33 28-5-16,-3 4-3 16,-5 9 3-16,-8 8 1 15,-1 6 2-15,-6 1 13 16,1 0-7-16,2 7 32 15,1 9-24-15,1 4 1 16,-1 4-9-16,7-4-9 16,4 0-2-16,7-10-58 15,4-7-252-15</inkml:trace>
  <inkml:trace contextRef="#ctx0" brushRef="#br0" timeOffset="16553.4">5964 13637 639 0,'0'0'45'16,"0"0"-25"-16,0 0 18 15,-84 92 17-15,70-50-24 16,5 3 1-16,4 4-8 15,5-2-10-15,0 1 3 16,2 0-4-16,10-4-11 16,4-6-4-16,4-8-6 15,-2-9-23-15,5-6-19 16,-1-12-8-16,2-3-12 16,-2 0-55-16,0-13-128 15</inkml:trace>
  <inkml:trace contextRef="#ctx0" brushRef="#br0" timeOffset="16778.93">6215 13847 480 0,'0'0'101'16,"0"0"-43"-16,0 0 30 15,0 0-44-15,0 0-13 16,-71 75-2-16,47-42-26 15,0 0 1-15,4-5-4 16,1-4-7-16,6-4 7 16,2-6-33-16,2-4-15 15,1-7-10-15,3-3-57 0,5 0-110 16,0-13-70-16</inkml:trace>
  <inkml:trace contextRef="#ctx0" brushRef="#br0" timeOffset="16970.58">6024 13902 220 0,'0'0'91'0,"0"0"-10"16,0 0-8-16,0 0 52 15,0 0-45-15,0 0-29 16,64 55-9-16,-43-24-25 0,-1 1 12 16,1-2-29-1,-4-4 0-15,1-6-1 0,2-9-15 16,-1-6-50-1,-1-5-90-15,0 0-252 0</inkml:trace>
  <inkml:trace contextRef="#ctx0" brushRef="#br0" timeOffset="17188.18">6357 13574 614 0,'0'0'48'16,"0"0"-18"-16,0 0 7 15,0 0 1-15,0 0-24 16,-43 96-10-16,32-52-4 0,3-3-29 16,4-1-37-16,4-6-21 15,0-8-191-15</inkml:trace>
  <inkml:trace contextRef="#ctx0" brushRef="#br0" timeOffset="17453.8">6426 13507 609 0,'0'0'37'15,"0"0"-37"-15,0 0 0 16,0 0 34-16,0 0 2 16,104 48 8-16,-64-9-20 15,-2 8-16-15,-8 6 8 16,-11 1 7-16,-11 1-6 16,-8 1 5-16,-1-2-21 15,-18 0-1-15,-2-3-16 16,0-7-59-16,0-8-203 15</inkml:trace>
  <inkml:trace contextRef="#ctx0" brushRef="#br0" timeOffset="39034.62">11210 16716 39 0,'0'0'120'0,"0"0"-107"15,0 0-11-15,0 0 6 16,0 0 49-16,0 0 21 15,0 0-39-15,0 0-14 16,0 0-2-16,0 0 19 16,0-4 6-16,0 0-10 15,2 2-5-15,1-2 19 16,4-1-25-16,-2 1 7 16,3-3-17-16,1 0 6 15,1 1-7-15,3-2-6 0,0 2-1 16,-1 1 13-16,5 0-13 15,2 3 8-15,2 2 4 16,2 0 3-16,1 0 1 16,1 0-15-16,1 2 0 15,1 5 0-15,3 0-9 16,2-1-1-16,3-2 6 16,3 2 8-16,-3-2-7 15,-3-4-7-15,-1 2 0 16,-3-1 0-16,-2 0 0 15,-1-1 0-15,0 0 0 16,-1 0 1-16,0 0-1 16,-5 0 0-16,1 0 0 0,-1 0 1 15,-2 0-1-15,4 0 0 16,1 0 1-16,1 0 6 16,-2 0-4-16,1 0-3 15,0 0 0-15,2 0-1 16,1 0 1-16,2 0 0 15,0 0 0-15,0 0 2 16,1 0-3-16,1 0 1 16,-2 1 0-16,1 2 0 15,-1-1 3-15,0-2-6 16,-3 0 6-16,0 3-3 0,-3-3 0 16,-3 1-3-16,0 0 3 15,-4 2-1-15,5-1 5 16,-3 1-7-16,-2-3 3 15,5 2 0-15,-3 2 0 16,1 0-1-16,-1-4 1 16,3 6 0-16,-1-2 0 15,-1-1 0-15,2 0-1 16,1-2 2-16,1 0-3 16,-1-1 0-16,2 0-3 15,-3 0 2-15,-3 0 3 16,1 0-5-16,-4 0 5 15,3 0 1-15,1 0-1 16,0 0 0-16,2 0 0 0,-5 0 1 16,1 0-1-16,-3 0-2 15,1 0-5-15,0 0 3 16,-1-2 4-16,-1 2-5 16,2-2 5-16,-2 1-2 15,-1-2 2-15,0 3 0 16,-4-3-3-16,-1 0 3 15,1-1-1-15,-3 1 0 16,0-2-1-16,1 3-3 16,-2-1 5-16,1-2-1 15,-1 3 0-15,1-1 2 16,0-3 0-16,2 2-1 0,-1 0 0 16,1-2-6-1,0-1 6-15,-2 0-8 0,0-1 5 16,1-2 1-16,0 2-5 15,-1-1 7-15,0 2 0 16,0 1-2-16,0-4 2 16,0 2 0-16,1-1-1 15,-2 1 2-15,3 3-3 16,-2-3 2-16,1 1 0 16,-1-2-3-16,0-3 3 15,0 1-4-15,-1-1 1 16,0-1 3-16,-1 0-7 15,0 0 7-15,0-1 0 16,-1 0-5-16,0 1 2 16,0-1 1-16,0 0 0 0,0-4 4 15,0 0-3-15,0-2 1 16,0-2 0-16,0 1-1 16,0 0 2-16,-2 0-1 15,1-1 0-15,-1 0 0 16,-1 2 3-16,0 0-3 15,-2 2 0-15,1 1 0 16,1 2 0-16,-2-3 0 16,1 1 1-16,1-3-1 15,-3 1 5-15,0 0-5 16,0-5 0-16,-1 0 2 16,-1-3-2-16,0-6 0 0,0-1-2 15,2 0 4-15,-2 0-1 16,4 9-1-16,-1 1 0 15,1 8 5-15,0 4 3 16,-1 7 9-16,-3 2 3 16,0 3-2-16,-4 0-2 15,-2 0-16-15,2 0 3 16,-1 0-2-16,1 0-1 16,1 0-1-16,0 1-1 15,3 2 4-15,-4 0-5 16,2 0 3-16,0 1 0 15,-2-1-5-15,0 0 5 16,-3 1-6-16,-1 0 4 0,-4-1 2 16,-4 1-1-16,1-1-10 15,-4-2 10-15,-1 2-3 16,1-2 5-16,-2 1-1 16,3-2 0-16,-2 0 4 15,0 0-9-15,0 0 5 16,-1 0-2-16,-1 0 1 15,-2 0 1-15,-1-3-6 16,-4 0 6-16,-3 2 0 16,2-1 4-16,-3 2-4 15,5 0 0-15,1 0 10 16,0 0-9-16,1 0 4 0,3 0-5 16,2 0 0-1,-1 0 6-15,3 0-6 0,2 0 0 16,1 0 3-16,1 0 0 15,0-1-1-15,1-2-2 16,-1 0 4-16,-1-1-3 16,3 1-1-16,0-1 0 15,1 1-2-15,-2-1 4 16,-1 1-3-16,-1-1 1 16,-3 3 0-16,0 1 2 15,1 0-2-15,2 0 0 16,1 0 3-16,-2 0-2 15,0 0-2-15,-3 0 0 16,6 1 1-16,-2 3-2 16,5 1 2-16,1-3 0 0,-3 1-6 15,3-1 6-15,-1-1 0 16,-3 0 0-16,0-1 2 16,-3 2-7-16,-2-2 2 15,-1 0 1-15,-3 1 0 16,2 0 2-16,0 4 0 15,5-1-2-15,2 1 4 16,3 2-2-16,-1 0 0 16,6 2 0-16,-1-2-1 15,6 0 4-15,-2 1-6 16,6 0 3-16,1 1 0 16,2 2-3-16,0 3 0 0,0 1 3 15,2 3-2-15,0 2 2 16,0 3 0-16,0-2 0 15,0 2 0-15,0-1 4 16,0-1-4-16,0-1 0 16,0 0 7-16,0 0-7 15,0 0 7-15,5 0-7 16,0 3 6-16,0 2-5 16,3-2-1-16,1 2 0 15,1 1 4-15,1-3-3 16,-2-1-1-16,1-4 0 15,-1-2 1-15,-3-5 0 16,-3-2 4-16,0-5-5 0,0-2 1 16,-2 2 1-16,-1-3-1 15,0 1-1-15,0-1 7 16,2 6-4-16,-2 2-3 16,0 1 0-16,0 0 4 15,0 0-4-15,0-4 0 16,0 2 0-16,0-1 0 15,0 2 1-15,0 4-1 16,0 1 0-16,-2 3 2 16,1 1 2-16,-1 2-6 15,1-2 2-15,1 1 0 16,0-4 3-16,-2 0-3 0,1-3 0 16,-1-2-1-1,-2 0 3-15,1-2-2 0,-1-2 0 16,2-2 0-16,0-2 6 15,1-2-6-15,-1 0-8 16,2 0-12-16,0 0-20 16,0 0-8-16,0-5-11 15,0-2-34-15,11-1-134 16,10 2-255-16</inkml:trace>
  <inkml:trace contextRef="#ctx0" brushRef="#br0" timeOffset="41252.26">18487 15618 828 0,'0'0'0'0,"0"0"-2"16,-11 104-6-16,11-43 8 15,9 10 43-15,4 3-18 16,1 0-14-16,-1-5-8 16,2-7 0-16,-5-8-3 15,-2-7 0-15,-2-5-1 16,-4-7-7-16,-2-13-9 15,0-7-17-15,0-8 1 16,0-6-32-16,0-1-66 16,0 0-67-16,0 0-92 15</inkml:trace>
  <inkml:trace contextRef="#ctx0" brushRef="#br0" timeOffset="43815.63">18641 16308 17 0,'0'0'88'0,"0"0"-67"16,0 0-6-16,0 0 11 15,0 0 13-15,0 0-15 16,-1 0-15-16,1 0 0 16,0 0-6-16,0 0 9 15,0 0 20-15,0 0-10 16,-2 0 3-16,1 0-15 15,-1 0-9-15,2 0 12 16,0 0-11-16,0 0 1 16,0 0 28-16,0 0-13 15,0 0-6-15,0 0 11 0,0 0-3 16,0 0 5-16,0 0-9 16,0 0 3-16,0 0 16 15,0 4-11-15,0 0-1 16,0-2-5-16,0 0-7 15,0 1 14-15,0 0-16 16,0 1-3-16,0 1 4 16,0 0-9-16,0 3 11 15,0-1-6-15,0 1-4 16,0 1 6-16,0-3-8 16,0 2 0-16,0-1 9 15,0-2-4-15,2 1-3 0,1 2 1 16,-2-4-2-16,1 2 2 15,1 0-3-15,-1-2 0 16,1 2 1-16,0 1 0 16,2 0-1-16,-3 1 2 15,1 4-1-15,0-3 0 16,-2 1-1-16,1-2 0 16,-1 1 3-16,1 0 0 15,-2-1-3-15,0-1 3 16,1 0-3-16,1 1 6 15,-1 0-6-15,1 0 0 16,-1 1-2-16,1 0 2 16,0 1 0-16,-1 0 0 0,2 0 2 15,0-2 2-15,-2 2-4 16,2-1 0-16,0 0 4 16,-2 3-4-16,1-1 0 15,1 2 1-15,-1-3 0 16,-1 3 8-16,2-3-9 15,-2 0 0-15,1 4 3 16,-1 0-2-16,4-2-1 16,-1 4 0-16,0 0 4 15,2-1-2-15,-2 0 0 16,-2 2-2-16,-1 2 6 16,2 4-4-16,-2 3-1 15,1 5-1-15,1 2 2 0,0 13 13 16,3 0-14-16,-2 4 1 15,-1 4 7-15,2-3-7 16,-1 2 14-16,3 8-13 16,1 0 0-16,1 8 0 15,-1-6-3-15,4-6 0 16,-5-7-3-16,0-11 3 16,-2-12-6-16,2-11-26 15,-1-9-61-15,2-4-285 16</inkml:trace>
  <inkml:trace contextRef="#ctx0" brushRef="#br0" timeOffset="46333.2">18960 16425 752 0,'0'0'53'0,"0"0"-53"16,0 0 0-16,84 3 8 15,-33 0 19-15,7-3-10 16,8 0-17-16,6 0 0 16,1 0-9-16,-3-6-3 15,-5-5-18-15,-8 1-35 16,-13 1-86-16,-13 0-168 15</inkml:trace>
  <inkml:trace contextRef="#ctx0" brushRef="#br0" timeOffset="46615.41">19459 16207 427 0,'0'0'43'0,"0"0"-39"15,0 0-3-15,0 0 82 16,98-18-9-16,-55 18-41 16,-2 0-14-16,-6 12-10 15,-4 6 8-15,-8 7 4 16,-8 7-19-16,-9 8 10 16,-6 9-12-16,-6 2-1 15,-16 2-5-15,-7-4 10 0,-2-2-14 16,1-11 1-1,5-8-59-15,8-14 23 0,5-14-129 16,11 0-243-16</inkml:trace>
  <inkml:trace contextRef="#ctx0" brushRef="#br0" timeOffset="46998.64">20395 15544 446 0,'0'0'47'0,"25"101"-21"0,-3-21 36 16,3 25 37 0,1 23-11-16,2 29-39 0,2 23-20 15,0 12-21-15,7 6-7 16,-4-11 28-16,-2-16-21 15,-6-16-8-15,-9-13-10 16,-11-19-33-16,-5-13-35 16,-11-18-148-16</inkml:trace>
  <inkml:trace contextRef="#ctx0" brushRef="#br0" timeOffset="60981.24">14260 10039 67 0,'0'0'139'0,"0"0"-84"16,0 0 17-16,0 0-3 16,0 0-1-16,0 0 3 0,0 0-22 15,-21-7-9-15,16 4 1 16,3 3-20-16,-1 0 6 16,1 0-1-16,-2 5-22 15,0 22 5-15,-1 18-2 16,0 16 3-16,1 9 19 15,0 3-25-15,0-1 4 16,3-5 5-16,-1-3-2 16,2-8 6-16,-2-7-11 15,2-8-4-15,0-10 8 16,0-6-10-16,0-10-1 16,0-5 0-16,0-4-10 0,0-6-17 15,0 0-6-15,0 0-13 16,0-16 0-16,0-6-82 15,0 1-20-15,0-5-30 16,0 0-69-16</inkml:trace>
  <inkml:trace contextRef="#ctx0" brushRef="#br0" timeOffset="62331.81">14169 10169 286 0,'0'0'21'15,"0"0"34"-15,0 0 19 16,0 0-27-16,-19-74-3 16,19 62 3-16,0 4-28 15,8-2-11-15,5 1 5 16,8-1-9-16,6-2 1 15,1 2 7-15,0 0 2 16,2 0-1-16,0 3-13 16,2 0 1-16,-1-1 0 15,0 2 0-15,1 0-1 16,-1 3 8-16,2 0 5 16,5 1 20-16,6 2-20 0,1 0-8 15,6 0 4-15,4 0-7 16,7-2 0-16,5 0 0 15,0-4-2-15,2 2 2 16,-1-2-2-16,2 4 0 16,-2 0 14-16,3 2-14 15,-6 0 7-15,3 0 7 16,-2 0-11-16,0 0 7 16,4 0-10-16,-2 0 0 15,1 0 4-15,1 0-4 16,-3-1 0-16,-2 1 0 15,-3 0 0-15,-7 0-1 0,-8 0 1 16,-7 10 0 0,-3 1-2-16,-6-1 2 0,4 0 0 15,-2-3 0-15,4-3 3 16,-5-1-4-16,-2-1 1 16,-5 1 0-16,-3 0 1 15,-9 1-1-15,0 1 0 16,-4 0 0-16,-1 0 0 15,1 0 0-15,-1 0 0 16,1-1 0-16,1-4-3 16,3 0 3-16,3 0-1 15,0 0 0-15,0 0 1 0,-2 0-1 16,-4 0 1 0,-5 0 0-16,-3 0 0 0,-2 1 3 15,0 12-3-15,0 3 3 16,0 4 2-16,0 3-2 15,0 4-1-15,0 1-2 16,-4 7 11-16,1 4-10 16,-2 3 5-16,-2 5 8 15,0-3-9-15,1 4 6 16,0 0-11-16,3-4 0 16,0-3-1-16,1-7 6 15,1-7-8-15,1-4 3 16,-2-7 0-16,1-2 6 15,-1-2-6-15,-2-4 0 16,-3-1-2-16,-6 0 4 0,2-1-3 16,-8-1 1-16,-3-1 0 15,-3 1-9-15,-7 0 1 16,-6 0-3-16,-4 0 4 16,-3 1-4-16,-4 0 8 15,-1 0-2-15,0 0 3 16,-5-2-11-16,-2 1 6 15,1-1 7-15,3 2-3 16,2-1 5-16,3 0-2 16,1 0 0-16,0 1 0 15,2-2-8-15,0 0 8 16,4-2-2-16,2 1-2 0,2-3 1 16,1 1 2-16,-2-1-5 15,2 2 6-15,-4-2-4 16,-2 4 4-16,-1-1 0 15,0 0-2-15,-2-1 7 16,0 3-5-16,1-2 0 16,-1 1 0-16,-1-1 0 15,-6 0 0-15,-3-1 0 16,-1 1-1-16,-2 0 1 16,1-1 0-16,2 3 0 15,0-2 0-15,2 1-4 16,0 0 4-16,4-4 0 15,5 0 1-15,3 0 0 16,4 0-1-16,4 0 0 16,2 0 3-16,1-1-2 0,3-2-1 15,4-1 0-15,3 0 0 16,5-2 2-16,5 0-4 16,5 1 2-16,5-2-19 15,0-3-14-15,18-8-81 16,16-1-43-16,1-6-182 15</inkml:trace>
  <inkml:trace contextRef="#ctx0" brushRef="#br0" timeOffset="63788.04">10583 3932 70 0,'0'0'404'0,"0"0"-308"15,0 0-21-15,0 0-56 16,0 0 38-16,-11 92 7 16,8-29-15-16,3 5-18 15,0 2-7-15,0-3 2 16,0-7-25-16,0-4 4 15,0-7 4-15,5-3-8 0,2-7-1 16,-2-6 0-16,0-5-4 16,-1-10-10-16,0-9-64 15,1-9-20-15,0-7-52 16,-3-23-101-16</inkml:trace>
  <inkml:trace contextRef="#ctx0" brushRef="#br0" timeOffset="65881.81">10566 3998 223 0,'0'0'32'16,"-6"-96"56"-16,6 58 15 15,1 2-29-15,15 5-9 0,3 7-42 16,6 11 4-16,0 12 2 16,2 1-26-16,3 18 22 15,-1 12-23-15,-2 5 3 16,-4 2 5-16,-5 1-10 15,-7 1 0-15,-8-2 0 16,-3 1-1-16,-2 1-5 16,-15-2-7-16,-8-3-6 15,-4-4-5-15,-1-4-6 16,0-8 13-16,6-3 10 16,8-6-6-16,6-6 11 15,7-3-47-15,3 0-21 16,6-2-44-16,16-15 69 0,11-4-11 15,6-3 26 1,3-1-3-16,2 3-10 0,-3 2-7 16,-4 6 36-16,-6 0 14 15,-7 4 16-15,-6 5 32 16,-7 3 34-16,-5-1-8 16,-4 3 15-16,-2 0-21 15,0 0 48-15,0 0-41 16,-13 14-49-16,-7 6-8 15,-4 4-3-15,-1 3 1 16,2 2 14-16,6-3-29 16,7-2 1-16,5-2 4 0,5-4-6 15,0-5 0-15,3-5-1 16,13-5-9-16,4-3 7 16,1 0-34-16,1-13-7 15,0-6 0-15,-2-4-3 16,-5-1 24-16,-3 1 16 15,-6 4 7-15,-5 2 3 16,-1 2 8-16,0 8 40 16,0 3 12-16,-2 2-19 15,-5 2-8-15,1 0-15 16,3 2-17-16,-1 12 12 16,3 5-16-16,1 2 0 15,0-3 6-15,2-2-6 0,13-6-2 16,2-5-1-1,2-5-23-15,5 0 5 0,0-5-42 16,1-13-2-16,-3-4-17 16,-4-2 16-16,-7 3 26 15,-2-1 33-15,-8 4 7 16,-1 3 9-16,0 1 6 16,0 5 34-16,0 4 10 15,-1 4-1-15,-1 1-19 16,1 0-9-16,1 0-27 15,0 10 15-15,0 11-11 16,0 7 14-16,0 2-10 0,0-4-7 16,1-6 0-1,1-6-4-15,-1-7 1 0,-1-2 4 16,0-5-1-16,0 0-2 16,0 0 36-16,0-5-17 15,-3-7-9-15,-4 0-2 16,2-1-9-16,2-2 9 15,2 0-10-15,1-5-3 16,0 2-8-16,19-4-7 16,5 3 2-16,3 4 5 15,2 4-17-15,-1 6 17 16,-1 4-22-16,-2 1 6 16,-2 0 0-16,-6 4 10 15,0 3 14-15,-9 1 2 16,-3-1 2-16,-5 0-1 0,0-1 5 15,0 2 23 1,-6 2-4-16,-7 0-7 0,0 0 3 16,1-1-6-16,1-1-7 15,5-1 16-15,2-2-23 16,2 0 0-16,2-2-2 16,0 2 1-16,0-1 0 15,0 0-1-15,6 0-11 16,3-2 12-16,2-1-25 15,-3-1 11-15,-2 0 4 16,2 0 3-16,-3 0 8 16,1-3-7-16,-4-2 7 0,0-2-1 15,-1 2 6-15,-1 2-5 16,0 3 2-16,0 0 4 16,0 0 5-16,0 0-11 15,3 0 3-15,0 3 5 16,3 6-7-16,2-1-1 15,-2 0 3-15,4-4-3 16,4-3 0-16,-1-1-3 16,5 0-16-16,0 0 16 15,-2-1-33-15,-1-6 0 16,-5 0 10-16,0-1-36 16,-1 0 9-16,-4-1 20 15,1-1 33-15,-2 0-9 16,-1 2 10-16,-2 1-1 15,-1 1 12-15,0 2 10 0,0 2 36 16,0 2-17-16,2 0-27 16,0 0 9-16,1 6-13 15,0 4 4-15,0 0-8 16,2-2-6-16,-2-3 0 16,0 0-2-16,-1 1 4 15,-2-2 9-15,1 4 15 16,-1-3-10-16,0-2-6 15,0-1-5-15,0-2-5 16,0 0 0-16,0 0 0 0,3 0 0 16,3-15-8-16,-2-2 1 15,2-1 5-15,1 3-4 16,0 2 5-16,-1 5-5 16,-1 2 2-16,0 6-1 15,1 0 2-15,0 0-1 16,-3 7 4-16,1 2 0 15,-4 1 3-15,2-4-2 16,-2 4 2-16,0 0 19 16,0-2-22-16,0-1 0 15,3-2 4-15,-2-3-3 16,0 0-2-16,3-2-3 16,1 0 4-16,5 0-4 15,2-2-10-15,6-10 6 16,-1 0-1-16,2 2-6 0,0 6 7 15,-3 2-4 1,-1 2 4-16,2 0 4 0,-4 5-3 16,2 8 7-16,0-1 0 15,2 0 6-15,-2-4-6 16,4 0 0-16,-1-8 0 16,-1 0-5-16,0 0 5 15,-3 0-8-15,0-3 2 16,-7-6 6-16,-1-1 7 15,-3-1 0-15,-3-2 17 16,0-1 6-16,0 2-1 16,0 0-21-16,0 1 4 0,-8 4 3 15,2 3-3-15,-1 3 1 16,-1 1-10-16,2 0 5 16,0 11-8-16,1 9 0 15,0 3-1-15,2 2 5 16,3-2-7-16,0-1 3 15,0-3-5-15,5-3 2 16,7-4-46-16,6-4-86 16,-1-4-272-16</inkml:trace>
  <inkml:trace contextRef="#ctx0" brushRef="#br0" timeOffset="66505">12170 3916 476 0,'0'0'98'16,"0"0"-35"-16,0 0-4 15,0 0-9-15,0 0-12 16,0 0-4-16,-23-40-31 16,23 48-2-16,0 17 3 15,0 7 9-15,5 8 18 16,0 3-30-16,2 4 1 15,-1-1 5-15,0-2-6 16,-1-3-1-16,-1-8 0 0,2-11 3 16,-5-6-13-1,1-9 1-15,-2-5-13 0,0-2 18 16,0 0-7-16,0-1 9 16,-9-13-5-16,1-4 5 15,1-2-3-15,4-2 2 16,3-2-2-16,0 2 1 15,0 1-2-15,6 4 5 16,5 3 0-16,3 4 1 16,-1 8-3-16,1 2 2 15,-2 0 0-15,2 14-3 16,-2 10 4-16,0 1 0 16,-1 2 0-16,-1-4 3 15,0-3-2-15,-1-4-1 16,0-5 0-16,-1-4-4 0,0-5 4 15,0-2-4-15,1 0 1 16,-1-2 3-16,2-6-5 16,-3-1 5-16,-1 2 0 15,1-1-2-15,-2 3 2 16,1 0 0-16,3 0 0 16,-2-2 0-16,5 4-5 15,-1 3 4-15,-1 0-5 16,2 0 4-16,-4 0-4 15,2 3 3-15,-1 6-6 16,-2 2-28-16,-2-4-14 16,-1-2-96-16,1-5-158 0</inkml:trace>
  <inkml:trace contextRef="#ctx0" brushRef="#br0" timeOffset="66680.42">12504 4135 381 0,'0'0'164'16,"0"0"-74"-16,0 0-35 15,0 0-23-15,0 0-18 16,-59-72-2-16,59 71-12 16,2 0-45-16,14 0 8 15,7-2-20-15,4-1-53 16,1 2-49-16,1-1-64 16,0 0 107-16</inkml:trace>
  <inkml:trace contextRef="#ctx0" brushRef="#br0" timeOffset="67400.36">12654 4041 3 0,'0'0'147'15,"0"0"112"-15,0 0-116 0,0 0-50 16,0 0-43-16,0 0-5 16,-52 22-7-16,45-7-21 15,4 0-2-15,3 1-11 16,0 0 0-16,0-1 0 16,7 0-4-16,5 0-3 15,4-5-16-15,1-3-37 16,7-3-59-16,9-4-164 15,5 0-70-15,5 0 349 16,2 0 0-16,-8 0 0 16,-4 0 0-16,-6 0 0 15,-5 0 0-15,-2 0 2 0,-9 0-1 16,-4-2 13-16,-3-2 34 16,-2-1 106-16,-2-2 15 15,0 1-42-15,2-3-18 16,2 2-39-16,4-3-34 15,9 2 21-15,6 0-48 16,13-2 4-16,8 2-1 16,10 0-1-16,10 4-7 15,6 0-4-15,7 2 0 16,7 2 3-16,1 0-3 16,7 0-5-16,4-2 5 15,-3-4-19-15,-1 0-4 16,-5-2-10-16,-10-2-16 0,-6 1 22 15,-13 1-28-15,-11 0-11 16,-18 4-8-16,-15-3 5 16,-9 2 43-16,-5-1 16 15,-7-2 10-15,-10-2 72 16,-4-1-54-16,-2-2-16 16,4 1 38-16,3 0 0 15,2 0 20-15,8 0-12 16,6 1-47-16,0-2 11 15,13 3-12-15,13 3 0 16,10 2 3-16,1 5-3 16,1 0 0-16,-2 6-1 0,-5 11 2 15,-4 3 1-15,-5 1-2 16,-7 0-1-16,-3 1 1 16,-10-3 1-16,-2 2 11 15,-16 0 2-15,-17 0-11 16,-11-1-6-16,-10-3-12 15,-3-7-3-15,-3-3-14 16,5-7-15-16,3 0-27 16,8-6-47-16,5-10 18 15,8-4-72-15</inkml:trace>
  <inkml:trace contextRef="#ctx0" brushRef="#br0" timeOffset="67693.98">13304 3690 459 0,'0'0'43'0,"0"0"-19"16,0 0 4-16,0 0 40 0,0 0-28 16,0 0-2-1,11 65-36-15,-8-39-1 0,2 1 0 16,3-3-1-16,-2-2-9 16,4-9-61-16,0-6-48 15,0-7-39-15,0 0-134 16</inkml:trace>
  <inkml:trace contextRef="#ctx0" brushRef="#br0" timeOffset="68847.47">13435 3691 73 0,'0'0'15'0,"0"0"45"16,0 0 8-16,0 0 21 15,0 0 3-15,0 0-10 16,30-38 8-16,-30 38-22 0,0 0-17 15,0 0-17-15,0 0-11 16,0 0-16-16,0 0 9 16,0 0-16-16,1 8 0 15,7 6 3-15,3 1-3 16,3 3 1-16,-1-1-1 16,1-1 3-16,1 4-2 15,-1-4-1-15,0 2 0 16,-2-5 1-16,-2-1-1 15,-5-2 1-15,-2-2-2 16,-3-1 2-16,0 0-11 16,-1 0 5-16,-12 1 2 0,-3 1-2 15,1-3-24-15,5-2 12 16,7-4 3-16,3 0 0 16,0 0 0-16,0-14-24 15,12-2 12-15,2-3 25 16,4-2-13-16,3 0-7 15,-2-3-26-15,1 6 28 16,-1 0 16-16,-2 3-3 16,-3 3 6-16,-1 1 1 15,-5 2 1-15,-7 6 21 16,-1-4 34-16,0 4 3 16,-13-2-20-16,-2 3-25 15,-1 2 4-15,1 0 4 16,4 0-7-16,6 2-6 0,5 3-10 15,0 3 6-15,0 0-5 16,8 6-1-16,6 1 0 16,3 0 3-16,-3 1 4 15,1 2-5-15,-4 0-2 16,-5-5 0-16,0 4 3 16,-4-4-2-16,-2-2-1 15,0-2 3-15,0 0-1 16,-8-2 4-16,1-3-6 15,3-2 0-15,2-2 1 16,2 0-1-16,0-6-8 16,0-11-2-16,13-4-2 15,8 0 6-15,3-1 1 0,-1 1 5 16,-4 7-10-16,-2 3 10 16,-6 7 0-16,0 4-5 15,-3 0 8-15,2 0-3 16,-1 4 0-16,-1 10 0 15,0 0 5-15,0-2-5 16,2-3 0-16,-1-1 0 16,0-6 1-16,2-2-2 15,1 0 1-15,2-1-1 16,0-14-12-16,0-3 5 16,-3 1 8-16,-1 2 0 15,-5 4 1-15,-1 5 11 16,-3 4-6-16,-1 2-3 0,0 0 20 15,0 0-23-15,0 0 0 16,0 12 9-16,0 11-9 16,6 4 0-16,3-2 0 15,5-2 0-15,5-7 2 16,3-1-2-16,2-10-14 16,2-5 1-16,0 0-15 15,1-3 3-15,-5-14 5 16,-2-2 20-16,-7-3-2 15,-7-1 5-15,0-3 2 16,-6 0 10-16,0 6 6 16,0 2-13-16,-12 4 2 0,3 8-8 15,1 2 32-15,3 3-30 16,4 1 1-16,1 0-5 16,0 15 0-16,0 7-5 15,13 2 5-15,2 0-23 16,7-2-7-16,3-2-92 15,5 0-131-15</inkml:trace>
  <inkml:trace contextRef="#ctx0" brushRef="#br0" timeOffset="71332.39">15036 4025 6 0,'0'0'214'16,"0"0"-119"-16,0 0 0 16,0 0 8-16,0 0-10 15,0 0-21-15,0 0-29 16,0 0-19-16,0 0-20 15,-3-1 24-15,1-2-28 16,-3-1 0-16,-1 0 3 16,-4-2-2-16,-1 1-1 0,-1 1 0 15,-4 2 0-15,-1 2 2 16,3 0-2-16,-6 0 0 16,4 7 1-16,-1 6-1 15,4 5 1-15,4 5-2 16,2-1 2-16,6 2-1 15,1-2 0-15,1-2 0 16,17-4-5-16,2-4 3 16,6-4-11-16,-1-7-4 15,-1-1-25-15,-2 0 40 16,-6-9-36-16,-2-9 9 16,-5-2 5-16,-4-5 3 15,-3 0 16-15,-2 1 1 16,0 4 4-16,0 4 30 0,0 7-1 15,-3 5-1-15,0 2 12 16,2 2-16-16,0 0-9 16,1 18-15-16,0 7 0 15,0 5 6-15,6 0-6 16,10-2 0-16,4-6 0 16,2-4 0-16,4-7-31 15,0-6-30-15,1-5-116 16,-4 0-200-16</inkml:trace>
  <inkml:trace contextRef="#ctx0" brushRef="#br0" timeOffset="71752.75">15280 3739 88 0,'0'0'440'0,"0"0"-364"16,0 0-14-16,0 0-3 15,0 0-7-15,0 0-31 16,-37 31-1-16,37 16 4 16,0 3-15-16,4 3 20 15,8 1-28-15,2 0 4 16,-2-1-3-16,1-3-1 16,-3-8-1-16,3-12-29 15,-5-10-23-15,3-8 25 0,-2-12-45 16,-4 0 19-16,0-13 11 15,-2-14 13 1,-1-5 13-16,-2-3 10 0,0 4 6 16,0 2 19-16,0 4-6 15,0 7 5-15,0 7 24 16,0 4-16-16,0 6 12 16,0 1-9-16,1 0-27 15,4 3 8-15,2 12-10 16,0 9 0-16,2-1-4 15,-2 9 4-15,0 0-19 16,-3 3 0-16,2-6-26 16,-1-5-49-16,4-8-122 0</inkml:trace>
  <inkml:trace contextRef="#ctx0" brushRef="#br0" timeOffset="72334.67">15416 3956 454 0,'0'0'12'16,"0"0"-12"-16,0 0-6 15,0 0-33-15,0 0-4 16,0 0 39-16,43-22-17 16,-12 29-44-16,0 1 8 15,-3 2 49-15,-2 0 8 16,-7 0 14-16,-1-3 11 15,-7-2-2-15,-1-3 7 0,-9-1-1 16,-1-1 33-16,0 2 27 16,0 0 8-16,-11 0-50 15,-5 4-37-15,1 1 1 16,0 4 10-16,0 0-14 16,6 4 21-16,4 1-28 15,2-3 1-15,3 1-2 16,0 0 1-16,0-4-2 15,4-6-15-15,8 0-34 16,2-4 27-16,-3 0-13 16,3 0 7-16,-6-5 24 15,2-4 6-15,-5 1 0 0,-1-2 17 16,-3 2 4-16,-1-2 30 16,0 1-39-16,0 0 25 15,0 2 2-15,0 2-18 16,0 2-4-16,0 2-1 15,0 1-10-15,0 0 10 16,0 7-15-16,0 12-1 16,5 5 5-16,0 0-5 15,6-2 0-15,2-2-13 16,7-4-21-16,0-7-8 16,5-4-43-16,1-5-53 15,1 0-3-15,-2-5-40 16,-2-9 8-16</inkml:trace>
  <inkml:trace contextRef="#ctx0" brushRef="#br0" timeOffset="72584.74">15891 4067 64 0,'0'0'125'16,"0"0"12"-16,0 0-18 15,0 0-9-15,-25-73-45 16,8 68-6-16,1 5-32 16,2 0-10-16,-1 0-8 15,7 0-7-15,5 10 1 16,3 1-3-16,0 2 0 15,6 2-4-15,10 0 4 16,2 3 0-16,3-2 1 16,1 0 1-16,0-2-2 0,-2 0 0 15,-2 0 0 1,-8-4 1-16,-4-2-1 0,-6 2 0 16,0-2 1-16,-6 4-1 15,-14 2-9-15,-3 1-43 16,-1-5-79-16,2 0-134 15</inkml:trace>
  <inkml:trace contextRef="#ctx0" brushRef="#br0" timeOffset="72894.21">16284 3677 437 0,'0'0'44'16,"0"0"-10"-16,-84 30 46 15,56 11-10-15,1 11-13 16,3 10 15-16,8 0-46 15,11-2-7-15,5-6-3 16,7-9-16-16,18-7 0 0,9-9-36 16,8-11-27-1,1-9-36-15,3-9-219 0</inkml:trace>
  <inkml:trace contextRef="#ctx0" brushRef="#br0" timeOffset="74199.16">16503 3993 198 0,'0'0'76'0,"0"0"-74"16,0 0 8-16,0 0 27 0,0 0 36 15,0 0 20 1,0-1-34-16,0-2-20 0,-5 0-12 15,-1 1 22-15,0 2-6 16,-4 0-22-16,4 0 8 16,-2 0 7-16,-1 8-35 15,2 3 6-15,1 3 2 16,4 1-4-16,2 1 1 16,0 2-6-16,7-3 0 15,8-3-9-15,1 0 9 16,5-6-9-16,2 0 7 15,-2-5-18-15,-2-1 1 16,0 0-26-16,-2-7-18 16,-1-11 26-16,-2-4-53 15,-4 1 39-15,-3-1 42 0,-4 4 9 16,-3 4 7-16,0 3 45 16,0 4 33-16,0 3-7 15,0 4-43-15,0 0-5 16,0 0-14-16,0 0-12 15,0 4-1-15,0 10-3 16,0 6 0-16,0-2 1 16,4 0 0-16,0-5-1 15,1-3 5-15,-5-3-3 16,0-4 7-16,0-1-5 16,0 0 1-16,0-2 22 0,0 0-15 15,0 0 3 1,0 0-3-16,0-7-9 0,0-9-3 15,0-4-4-15,1-5-21 16,13 0 25-16,5-1-13 16,3 4-5-16,2 4 6 15,0 4-1-15,-3 9 6 16,4 4-18-16,-1 1-1 16,2 0 20-16,-3 1-33 15,-3 4 21-15,-4 0 16 16,-2-2 0-16,-7-1-1 15,-4 0-5-15,-1-2 8 16,-2 0 8-16,0 0 21 16,0 0 9-16,-5 0-7 15,-7 3-15-15,-3 1 14 0,-3 3-30 16,4 3 1-16,0 0 7 16,3 3-8-16,4 0 0 15,5-1-1-15,2 4 3 16,0 0-6-16,0 4 1 15,7-2-5-15,6-3 7 16,1-1-16-16,2-4-1 16,-2-8-8-16,0-2-22 15,-1 0 3-15,0-4-28 16,-3-10 19-16,-4-4 52 0,-2 3 2 16,-4-3 6-1,0 4 44-15,0 2 4 0,0 2-7 16,-1 1 12-16,-3 2-47 15,1 3 34-15,1 1-30 16,1 3 5-16,1 0-7 16,0 0-14-16,0 0 7 15,0 0-7-15,7 12 0 16,6 0 7-16,1 3-7 16,0 2 0-16,0 1-1 15,3 0-8-15,-1-2 3 16,3-4-33-16,4-4-13 15,0-6-17-15,2-2-31 16,0 0 3-16,1-8 7 16,-3-6 47-16,-3-3 39 0,-7-3 4 15,-4 2 4-15,-4 3 18 16,-5 1-2-16,0 4 37 16,-6 1-15-16,-7 3 26 15,1 2-2-15,-3 4-23 16,2 0 0-16,0 0 6 15,3 0-26-15,-1 4-1 16,5 7-10-16,4 3-9 16,2 1 4-16,0 1-7 15,2 1 0-15,15-1-8 16,2-6-10-16,6-6-15 16,4-4-20-16,4 0-42 0,-2-11-49 15,-4-11-50 1,-6-2-54-16</inkml:trace>
  <inkml:trace contextRef="#ctx0" brushRef="#br0" timeOffset="74931.28">17412 3781 91 0,'0'0'117'15,"0"0"-14"-15,-31-71-4 16,24 61 11-16,4 5-3 16,-1 5-25-16,4 0-31 15,0 3-48-15,0 20-2 16,0 9 32-16,0 5-19 15,4 0 8-15,4-2-2 16,1-1-12-16,0-2 20 0,0-4-27 16,-3 0 2-1,0-6 1-15,-1-4-1 0,-1-4-6 16,-2-4 3-16,-1-7-11 16,1-2-6-16,-2-1-31 15,0 0 7-15,0 0 1 16,2 0-22-16,5-14-8 15,-1-4-9-15,6-3-8 16,-2-4 5-16,1-3-12 16,-2 2 6-16,-2 2 80 15,-2 0 8-15,-2 4 5 16,-3 6 50-16,0 3 41 0,0 4 13 16,-5 4-17-1,-1 3-20-15,1 0-6 0,-3 0-41 16,2 13-13-1,1 5 4-15,2 3-4 0,3 2 2 16,0 1-14-16,0-1 0 16,0 0 3-16,9-4-3 15,2-4-2-15,2-5-25 16,2-3-22-16,2-6-5 16,1-1-22-16,0 0 16 15,-2-7 29-15,0-4 17 16,-4-1 10-16,-1-4 2 15,-3 2 4-15,-2-2 13 0,-1 4-11 16,-2 2 12 0,-1 1 6-16,-2 6 6 0,0 3 17 15,0 0 3 1,0 0-34-16,0 3-5 0,0 10-9 16,0 4 0-16,0 2 3 15,10 0 0-15,5 0-1 16,3 0 16-16,1-1-11 15,-1 1 13-15,-5-6-20 16,-2-1 0-16,-6-2 1 16,-4-4-1-16,-1 1 0 15,0-2-3-15,-5 1-20 16,-7-2-14-16,-1-2-73 16,4-2-49-16,4 0-162 0</inkml:trace>
  <inkml:trace contextRef="#ctx0" brushRef="#br0" timeOffset="75184.31">18072 3585 718 0,'0'0'0'0,"-41"74"0"16,5-8 8-16,-10 15 5 0,-11 10 43 16,-3 6-26-16,3 0-24 15,2 0-4-15,4-3-2 16,10-4-45 0,3-8-58-16,8-6-251 0</inkml:trace>
  <inkml:trace contextRef="#ctx0" brushRef="#br0" timeOffset="76065.42">17457 4764 357 0,'0'0'15'15,"0"0"-5"-15,0 0-3 16,77-29 49-16,-52 17-14 16,2-4 6-16,3-5 2 15,0-3-36-15,-2-3-3 16,-3 1 9-16,-6 0-18 16,-5 2 2-16,-8 2-2 15,-6-2 3-15,0 4 9 16,-4 0-14-16,-16 3-19 15,-1 7 3-15,0 5 12 16,2 5 4-16,4 0 10 16,5 3 1-16,2 17 5 0,2 7-11 15,3 10 4-15,3 4 33 16,0 1-21-16,0 0-4 16,6-3-4-16,2-6-13 15,0-4 10-15,1-9-10 16,-1-6 0-16,-2-8 0 15,-3-2 0-15,-2-4-4 16,2 0 3-16,3-14 1 16,2-8-10-16,1-6 9 15,0 1-17-15,0 2 7 16,-2 3 1-16,-1 7 9 16,-2 3-1-16,1 10 2 15,-3 2-4-15,4 0 5 16,-2 18-1-16,-1 8 21 0,3 6-14 15,0 3 2-15,3-3-9 16,1-3 5-16,3-6-5 16,1-6 0-16,4-9-3 15,0-6-10-15,1-2-23 16,0-9 14-16,-3-11-11 16,-2-2 3-16,-4-4 21 15,-3 4-4-15,-1 0 13 16,-6 4 6-16,0 4-3 15,0 6 2-15,0 2 9 16,0 5 0-16,0 1 17 16,0 0-28-16,0 1 0 15,0 15-1-15,2 3 2 0,3 5-4 16,1 0 0-16,1-2 1 16,2-4 3-16,0-6-4 15,2-5-5-15,2-7 4 16,-3 0-33-16,0 0 6 15,-4-10 20-15,-3-5-1 16,-3 0 3-16,0-2 12 16,-13 0-3-16,-6-1 32 15,-5 5-19-15,2 0-6 16,2 2-10-16,9 1-1 16,8-1-12-16,3-4-89 0,12 1-101 15,18-5-62-15</inkml:trace>
  <inkml:trace contextRef="#ctx0" brushRef="#br0" timeOffset="76271.67">18182 4453 483 0,'0'0'28'0,"0"0"16"16,0 0 26-16,0 0-15 15,0 0 2-15,-75 45-9 16,68-9-27-16,6 5-5 15,1 3-14-15,0-3 8 16,0-2-10-16,0-3-17 16,6-5-27-16,1-5-49 0,3-8-105 15,-3-8-103-15</inkml:trace>
  <inkml:trace contextRef="#ctx0" brushRef="#br0" timeOffset="76618.13">18163 4798 382 0,'0'0'44'16,"0"0"-27"-16,0 0 46 16,0 0-31-16,0 0-19 15,0 0 16-15,24-29-20 16,0 19 5-16,-1-3-14 16,-2-1 0-16,-4 2 0 0,-6-2 4 15,0 1-3-15,-6 0 0 16,-5 1-1-16,0-1 29 15,0 3-26-15,-11 4 1 16,-4 4 21-16,1 2 11 16,-6 0-10-16,3 12-9 15,4 8-11-15,2 6 7 16,8-1-13-16,3-3 0 16,2 0-5-16,18-4 3 15,7-4-9-15,2-2-21 16,2-9-57-16,-3-3-16 15,1 0-43-15,-3 0-56 16,0-8 77-16,-6-6 83 16</inkml:trace>
  <inkml:trace contextRef="#ctx0" brushRef="#br0" timeOffset="76833.97">18469 4717 54 0,'0'0'128'16,"0"0"-34"-16,0 0-45 16,0 0-17-16,-32-76 14 15,24 72 11-15,4 4-4 16,4 0 7-16,0 0-60 15,0 14 0-15,13 4 21 16,5 0 6-16,2 1-9 16,0-2-6-16,-1 1-12 15,-1 0 20-15,-6-3-19 16,-4 0 5-16,-3-2 5 16,-5-1-7-16,0-3-3 15,-7-2-2-15,-9-4-28 0,-4-3-82 16,1 0-286-16</inkml:trace>
  <inkml:trace contextRef="#ctx0" brushRef="#br0" timeOffset="77168.55">18610 3810 655 0,'0'0'27'0,"0"0"-20"0,0 0 4 15,0 0-11-15,93-69 52 16,-69 81 0-16,7 33-1 16,3 19-6-16,3 18-36 15,0 9 13-15,-4 9-18 16,-5 7-4-16,-6-3 5 15,-6-2-2-15,-6-5-3 16,-10-9 0-16,0-4-16 16,-23-7-3-16,-13-1-41 15,-8-4 25-15,-5-5-10 16,0-5-24-16,9-11-36 16,12-16-140-16</inkml:trace>
  <inkml:trace contextRef="#ctx0" brushRef="#br0" timeOffset="78084.28">19399 4219 681 0,'0'0'0'0,"0"0"-7"15,0 0 7-15,122 0 16 16,-50-6 58-16,10 2-33 16,6 4-25-16,-5 0-7 15,-3 0-9-15,-12 0 0 16,-11 0-2-16,-11 4-21 15,-12-2 19-15,-7-2-42 16,-9 0 0-16,-9 0 0 16,-4-8-8-16,-5-7 28 15,0-4-17-15,0-1 16 16,-11 0 20-16,2-3-17 16,2 4 24-16,4 1 1 15,3 6 3-15,0 3-2 16,12 2 3-16,12 4-3 0,9 2 46 15,1 1-11-15,1 0-17 16,-3 4 1-16,-5 14 5 16,-5 8 20-16,-5 6-8 15,-10 7-25-15,-7-1 20 16,0-1-30-16,-14-5-3 16,-9-5 0-16,-2-8-28 15,-5-6-18-15,-6-8-67 16,1-5-110-16,0-2-60 15</inkml:trace>
  <inkml:trace contextRef="#ctx0" brushRef="#br0" timeOffset="78360.87">19561 3707 663 0,'0'0'0'16,"0"0"-13"-16,0 0 13 16,0 0 6-16,0 0 8 15,17 80 17-15,-4-57-31 0,-3 5 11 16,-2-6-11-16,1 0-10 15,-3-2-25-15,-1-6-71 16,-1-6-117-16</inkml:trace>
  <inkml:trace contextRef="#ctx0" brushRef="#br0" timeOffset="78498.53">19516 3609 89 0,'0'0'262'16,"0"0"-262"-16,0 0-197 16,0 0 60-16</inkml:trace>
  <inkml:trace contextRef="#ctx0" brushRef="#br0" timeOffset="78713.83">19876 3697 398 0,'0'0'58'16,"0"0"-16"-16,0 0 49 16,-85 70-17-16,59-50-36 15,6-7-9-15,7 1-10 16,6-8-16-16,6 1-3 16,1 0-2-16,0-2-11 0,13 1 0 15,8-5-18-15,5-1-42 16,-2 0-69-16,3-7-117 15</inkml:trace>
  <inkml:trace contextRef="#ctx0" brushRef="#br0" timeOffset="78937.63">19912 3496 346 0,'0'0'60'0,"0"0"3"15,0 0 0-15,0 0 30 16,0 0-17-16,0 0-39 15,-54-19-14-15,54 44-8 16,0 10-6-16,8 3 17 16,6 5-18-16,7 2-3 15,-1 2-1-15,-2 0-4 0,1-4-8 16,1-2-36-16,-7-6-73 16,2-7-55-16,-1-5-117 15,-4-8 96-15</inkml:trace>
  <inkml:trace contextRef="#ctx0" brushRef="#br0" timeOffset="79251.1">20040 3952 107 0,'0'0'125'0,"0"0"-15"16,0 0-9-16,0 0-51 15,0 0-5-15,0 0-3 16,17-78-22-16,-3 64-10 0,0 0 14 16,1 0-23-16,-2-2 2 15,-3-3-2-15,-3 1 5 16,-3-2-1-16,-4 4 5 15,0 5-3-15,0 4 44 16,-1 5-16-16,-7 2-9 16,1 0-5-16,-3 7-13 15,1 11-3-15,3 4-2 16,1 3 0-16,5 0 3 16,0-1-6-16,0-1 0 15,11 2-1-15,7-5 1 16,1-2-4-16,5-4-6 15,3-4-21-15,1-5 2 16,2-5-90-16,2 0-84 16,-4-3-75-16</inkml:trace>
  <inkml:trace contextRef="#ctx0" brushRef="#br0" timeOffset="79523.67">20387 3818 369 0,'0'0'87'0,"0"0"-23"16,0 0 19-16,0 0-23 15,0 0 1-15,0 0-39 16,-68 8-8-16,63 7-5 16,4-1-7-16,1-2-4 15,0-2 2-15,0-3-17 16,9-4 9-16,6-3-27 16,-1 0-7-16,1-1 4 0,-3-9 17 15,-3 1 20 1,-6 4 1-16,-1 2 16 0,-2 1 48 15,0 2-28-15,0 0-26 16,0 0-7-16,0 0-3 16,0 5-30-16,8 7-31 15,4 4-128-15,6 0-168 16</inkml:trace>
  <inkml:trace contextRef="#ctx0" brushRef="#br0" timeOffset="81284.33">20765 4014 623 0,'0'0'0'15,"0"0"-16"-15,0 0-15 16,-91-1 31-16,74 1 66 15,6 7 8-15,7 4-35 16,4 1-38-16,0 7 1 16,7 4 2-16,10 3-2 15,4 3 17-15,2-2-19 16,0-1 0-16,-5-2 4 16,-4-6-3-16,-7-6 0 0,-4-2-1 15,-3-3 0-15,0 0 16 16,-18-1-12-16,-8-1-4 15,-4-1-9-15,4-4-15 16,11 0-13-16,14-4-20 16,1-14-40-16,19-6-38 15,10 1 19-15,5-3 81 16,3 2 31-16,-1 2-44 16,-2 2 48-16,-3 2 2 15,-5 0 5-15,-4 6 25 16,-5 2-7-16,-7 3 13 15,-4 4 28-15,-5 2 8 16,-1 1 41-16,0 0-34 16,0 0-38-16,-1 0 7 0,-6 0-39 15,-2 0-2-15,0 0 5 16,-1 6-10-16,-1 11-3 16,3 4-1-16,2 4 1 15,4 0-3-15,2-4 2 16,0-3-6-16,0-7-1 15,8-2-7-15,7-8-9 16,2-1-29-16,0 0-21 16,5-15 16-16,-7-5-43 15,0 0 61-15,-8 0 39 16,-3 3 7-16,-4 2 30 16,0 3 41-16,0 2-19 15,-1 4 10-15,-4 2-39 16,3 4-12-16,0 0 10 0,2 0-21 15,0 0-7-15,0 14-1 16,0 8 1-16,2-1 1 16,8 2-1-16,5-1 0 15,0-4-3-15,1-4 3 16,1-4-10-16,-1-6-12 16,2-4-48-16,0 0 13 15,0-7-21-15,-3-12-9 16,-2-1 38-16,-4-5 10 15,-1-2 31-15,-4 1 8 16,-2 1 3-16,-1 3 22 0,0 5 16 16,-1 7 13-1,0 5 21-15,0 3-6 0,0 2-20 16,0 0-22-16,0 4-25 16,0 16 25-16,2 8-25 15,1 1 7-15,0-3 8 16,1-2-11-16,-1-4 7 15,1-5-10-15,-1-7 1 16,-3-5 0-16,1-3-4 16,-1 0 0-16,0 0 0 15,2-13-4-15,-1-7 0 16,3-3-4-16,2 1 2 16,1 0 1-16,1 2-5 15,1 5 10-15,-1 2-3 0,2 8 3 16,-4 1 0-16,0 4-1 15,1 0 1-15,0 8 22 16,-3 12-17-16,0 5 5 16,2-2-4-16,-4-2-6 15,3-5 0-15,0-6 0 16,-3-4 2-16,2-6-9 16,1 0-2-16,0 0-4 15,6-10 8-15,1-8 2 16,1 0 2-16,-1 0-2 15,-1 4 3-15,-3 4 3 16,-2 3-3-16,-2 5-1 16,-2 2-5-16,1 0 5 0,1 2 1 15,1 17 13-15,1 3-7 16,0 2 3-16,4-2-9 16,2-2 0-16,0-7-2 15,3-4-11-15,0-8-7 16,0-1-17-16,-2 0 18 15,1-16 16-15,-4-3-16 16,-2-3 19-16,-1-2-7 16,-2 0 9-16,-3 1-2 15,-2 1 0-15,0 6 0 16,0 7 15-16,0 4-8 16,0 5 12-16,0 0 11 0,0 5-22 15,0 20-1 1,0 12 12-16,0 11-18 0,5 7 16 15,1 4-11-15,0-1-6 16,3-2 12-16,-1-5-12 16,-1-7 0-16,2-7-2 15,-5-9 5-15,-1-10-8 16,-2-7-3-16,1-8-23 16,-2-3 1-16,0-5-1 15,0-18 26-15,0-9-13 16,-3-7 18-16,-4-6-10 15,-5-5 10-15,4-8 0 16,1-1-2-16,1-1-24 16,6 8 25-16,0 10-2 0,3 11 6 15,11 12 4-15,5 9 0 16,0 5-1-16,4 3 17 16,0 2-8-16,-4 0-6 15,-6 9 0-15,-4 6-8 16,-9 6 13-16,0 2-12 15,-6 5-2-15,-17-4 0 16,-4-2-1-16,-4-5-4 16,6-8-15-16,4-6-26 15,11-3-10-15,7 0-106 16,3-14-239-16</inkml:trace>
  <inkml:trace contextRef="#ctx0" brushRef="#br0" timeOffset="81715.23">21862 3629 600 0,'0'0'67'0,"0"0"-67"15,0 0 0-15,0 0 15 16,-24 88 27-16,23-36 20 15,-1 6-13-15,2 4-31 0,0 0-9 16,0-6 1 0,0-3-7-16,7-4 12 0,0-7-15 15,1-8-6-15,2-12 6 16,-5-10-31-16,3-8-6 16,-1-4-14-16,3-1-18 15,-3-19 26-15,-1-7-35 16,1-3-18-16,-2 2 50 15,-3 2 46-15,0 6 2 16,0 7 52-16,1 6 15 16,-3 4-20-16,0 3-32 15,3 0 24-15,0 2 3 16,2 15-28-16,4 5 9 16,-1 0-25-16,0 0-5 15,2-5-13-15,-1-4-45 16,2-6-53-16,0-6-60 0,-1-1-145 15</inkml:trace>
  <inkml:trace contextRef="#ctx0" brushRef="#br0" timeOffset="81859.28">22038 3864 662 0,'0'0'0'16,"0"0"-80"-16,0 0-37 15,0 0 14-15,0 0-81 0,0 0 137 16</inkml:trace>
  <inkml:trace contextRef="#ctx0" brushRef="#br0" timeOffset="82264.5">22185 3951 540 0,'0'0'113'0,"0"0"-113"16,0 0 0-16,-18 81 17 16,15-56 27-16,1-1 15 15,2 0-31-15,0-6-21 16,0-4-1-16,0-4-3 0,0-4 11 16,0-6-14-16,0 0 0 15,0 0 2-15,0 0-2 16,0-5-3-16,0-15-3 15,6-8-14-15,6-2 18 16,5-2-20-16,-1 3 2 16,1 6 14-16,-3 8 0 15,-1 6 6-15,-6 6 0 16,1 3 4-16,0 0 15 16,-2 15-14-16,-2 7 2 15,1 3 13-15,-3 2-19 16,1-4-1-16,3-1 0 15,1-5-1-15,4-4-13 16,4-3-34-16,3-6-45 16,2-4 6-16,5 0-71 0,1-2-75 15</inkml:trace>
  <inkml:trace contextRef="#ctx0" brushRef="#br0" timeOffset="82715.62">22561 4023 16 0,'0'0'291'16,"0"0"-150"-16,0 0-58 15,0 0-17-15,0 0-42 16,0 0 13-16,-25-30 14 16,13 33-45-16,-4 13 0 15,3 6 18-15,2 6-4 0,0 1 8 16,2 5-28 0,4-4 1-16,4-4-7 0,1-7 4 15,1-7-13-15,16-7-9 16,1-5-30-16,6 0 43 15,-1-15-23-15,-1-5-3 16,-3-1 37-16,-7 0-22 16,-3-1 22-16,-4 4 7 15,0 5 1-15,-3 3 19 16,-2 6-16-16,0 4 9 16,0 0 13-16,0 2-27 15,0 20-4-15,0 11 4 16,0 10 6-16,1 11 3 15,0 4-14-15,-1 6-1 16,3-1 19-16,0 3-15 0,-3-6-1 16,0-5 1-1,0-6 0-15,-1-11-4 0,-11-11 0 16,-6-11 0-16,-1-11-8 16,-5-5-11-16,-1-4-30 15,1-21-44-15,3-9-35 16,3-8-2-16,8-2-200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27:08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3199 5607 430 0,'0'0'2'0,"0"0"-2"15,-84-10 40-15,75 8-23 16,9 0 18-16,0-2 1 16,18-3-33-16,19-3 14 15,17-5-1-15,18-5 9 16,21 0 2-16,17-2-16 16,14 4-10-16,13 3-1 15,0 2-2-15,0 1 2 16,-3-1-43-16,-8-2 5 15,-5 1 0-15,-7 2-32 0,-11 4-95 16</inkml:trace>
  <inkml:trace contextRef="#ctx0" brushRef="#br0" timeOffset="11734.48">3226 10133 442 0,'0'0'38'0,"0"0"-2"16,0 0 0 0,0 0 15-16,-70 30-6 0,64-28 2 15,6-2-9-15,0 0-30 16,19 4-4-16,24 6 3 15,23 4 5-15,27-1 30 16,23 0-24-16,16-4-8 16,14-5-7-16,0-4 4 15,2 0-3-15,-4-4-4 16,-7-8 4-16,-9 1 1 16,-11 1-5-16,-15 0-12 15,-13 1-16-15,-19 4-31 16,-11 2-46-16,-15 2-153 15</inkml:trace>
  <inkml:trace contextRef="#ctx0" brushRef="#br0" timeOffset="12484.89">3758 11768 703 0,'0'0'4'0,"0"0"11"15,0 0-12-15,0 0 2 16,0 0-5-16,92 32 34 16,-19-10-6-16,17 2-2 15,19-7-26-15,11-7 0 16,15-10 3-16,8 0 2 16,5-2-7-16,0-9 2 15,-6 1-23-15,-20 0-1 16,-8 2-28-16,-20 4-63 15,-22-1-100-15</inkml:trace>
  <inkml:trace contextRef="#ctx0" brushRef="#br0" timeOffset="15814.5">7619 13343 623 0,'0'0'19'0,"0"0"-19"16,0 0-7-16,0 0-12 15,0 0 19-15,0 0 34 16,86-6-5-16,-22 6 0 16,20 0-4-16,22 2-18 15,12 3 10-15,16-2-6 16,8-1-11-16,0-2 18 15,1 0-18-15,-5 0 0 16,-7 0 2-16,-2 0-2 16,-12 0-9-16,-12 0-18 15,-15 0-17-15,-17 0 9 16,-14 0-73-16,-9 0-44 16,-12 0-102-16</inkml:trace>
  <inkml:trace contextRef="#ctx0" brushRef="#br0" timeOffset="17165.16">4804 14618 558 0,'0'0'154'16,"0"0"-142"-16,0 0-12 16,0 0-9-16,0 0 9 15,0 0 0-15,137-27 10 16,-53 20 27-16,15-3-35 15,-1-2 1-15,1 0-2 0,-8 1 0 16,-8-1 7-16,-8 4-8 16,-10 1-13-16,-1-1 2 15,-3 0-86 1,-3-2-181-16</inkml:trace>
  <inkml:trace contextRef="#ctx0" brushRef="#br0" timeOffset="18080.93">7468 14437 684 0,'0'0'22'16,"0"0"-22"-16,0 0 0 15,0 0 4-15,0 0 5 16,0 0-9-16,85-1 12 16,-31 1 4-16,10 1-16 15,7 6-3-15,4 3-1 16,3 2-54-16,3 4-61 0,-7 1-131 16</inkml:trace>
  <inkml:trace contextRef="#ctx0" brushRef="#br0" timeOffset="18915.77">9850 14532 737 0,'0'0'5'0,"0"0"5"0,129 19-10 15,-44-16 0-15,14-3 0 16,6 0 4-16,2-13-4 16,0-1-17-16,1-1-25 15,-3-5-63-15,-12-3-170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27:40.1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13003 5693 236 0,'0'0'35'16,"0"0"18"-16,0 0-7 15,-79-1-13-15,67 1 25 16,1 0-34-16,2 0 13 16,6 0-28-16,2 0-2 0,1 0-5 15,0 0-2 1,13 0-12-16,13 0 12 0,14 0 0 16,14 0 30-16,19 0-5 15,17 0-19-15,19-7 20 16,16-7-18-16,14-1 1 15,5 0 32-15,2-2-25 16,0 4-15-16,-14 2 5 16,-6 3 0-16,-4 2-1 15,-8 4-5-15,-2 2 0 16,-1 0-3-16,-7 0 5 16,-4 0-2-16,-7 0 0 15,-11 3-5-15,-6 2 1 0,-13-2-23 16,-8-2-18-1,-11 2 20-15,-12-2-39 0,-8 2-31 16,-10-2 4 0,-7 1-91-16,-7-1 15 0</inkml:trace>
  <inkml:trace contextRef="#ctx0" brushRef="#br0" timeOffset="10799.33">14945 7109 300 0,'0'0'5'0,"0"0"2"16,0 0-4-16,0 0 9 15,0 0 35-15,0 0 45 16,0 0-4-16,-44-37-57 16,44 35-24-16,0 2 10 15,0 0-16-15,13 0 0 16,10 0 6-16,8 0 0 16,11 0 6-16,12-3-3 15,13-7 0-15,12-2 17 0,12-3-22 16,12 0-1-1,6 3 3-15,9 2-4 0,6 5 2 16,13 3-5-16,10 2 0 16,13 0 3-16,14 0-3 15,10 0 0-15,13-1-1 16,14-5-2-16,3-1 1 16,-2 2-25-16,-5 1-3 15,-16 4 6-15,-16 0-14 16,-12 0 13-16,-13 0-2 15,-17 5 27-15,-5-4 0 16,-14-1 0-16,-8 0 0 16,-6 0 7-16,-10 0-7 15,-11 0-6-15,-9 0-50 0,-16 0-40 16,-16 0 14-16,-13 0-56 16,-15 6-1-16</inkml:trace>
  <inkml:trace contextRef="#ctx0" brushRef="#br0" timeOffset="-127256.23">10976 9806 677 0,'0'0'0'0,"0"0"-4"16,0 0-11-16,0 0 14 15,105-23 1-15,-65 11 1 0,7 2 3 16,4 2 35-16,7 1-37 15,15 2 7-15,13 0 1 16,13 2-6-16,6 1 2 16,7 2-6-16,2-3 0 15,9 0 2-15,4-3 3 16,1 0-5-16,3 0 0 16,4-2 2-16,-4 2 3 15,0 2-5-15,-8 1 0 16,-11 1 7-16,-9 2-7 15,-10 0 0-15,-9 0 0 16,-9 0 1-16,-5 5 3 16,-6-3-4-16,-6 1 0 15,-7 0-2-15,-6-1 2 16,-3-2 0-16,-9 0-3 0,-4 0 0 16,-9 0-3-16,-7 0-8 15,-5 0-9-15,-4 0 20 16,-4 0-27-16,0 0-14 15,0 0 6-15,0 0-36 16,3 0-38-16,-1 0-89 16,1 0-3-16</inkml:trace>
  <inkml:trace contextRef="#ctx0" brushRef="#br0" timeOffset="-118904.27">21402 11644 128 0,'0'0'27'15,"0"0"10"-15,0 0 37 16,0 0 0-16,0 0-23 16,0 0-8-16,0 0-31 15,-11-5 10-15,11 5-17 16,0 0 20-16,0 0 25 15,0 0-23-15,0 0-8 16,0 0 1-16,0 0 4 16,-3 15 28-16,-5 15-31 15,-2 14 10-15,-4 9 5 16,-2 7-12-16,-3 2-6 16,1-2 2-16,1-2-13 0,0-4 32 15,2-5-39 1,0-5 7-16,4-9-2 0,-3-8-5 15,6-9 0-15,4-10-6 16,1-3-27-16,2-5 18 16,1 0-37-16,-2 0-14 15,2 0-5-15,0-7-14 16,0-3 21-16,5-1 14 16,0 4 3-16,3 1 32 15,-3 4-16-15,1 0 31 16,-5 2 1-16,1 0 9 15,-2 0 1-15,0 0 23 0,0 0 8 16,0 0 42-16,0 0-30 16,0 0-38-16,0 0 7 15,0 0-10-15,0 0 5 16,0 0-7-16,0 0-11 16,0 0 15-16,1 0-15 15,11 2 0-15,10 11 5 16,18 4-5-16,16 1 11 15,17-2-10-15,27-6 4 16,16-6 1-16,26-4-6 16,17 0-2-16,11-1-2 15,11-8 1-15,4 3-1 16,-7 2 1-16,-16 4 6 16,-19 0-11-16,-28 0-1 15,-25 0-28-15,-20 0-19 0,-19 0-55 16,-14 0-15-16,-15-4-65 15,-14-3 22-15</inkml:trace>
  <inkml:trace contextRef="#ctx0" brushRef="#br0" timeOffset="-118249.93">21423 11600 555 0,'0'0'11'0,"0"0"-11"16,0 0-26-16,0 0 26 0,0 0 2 15,109-31 49-15,-20 17-6 16,28 0-18-16,25-2-6 15,16 0-14-15,11 2 26 16,3 1-21-16,4 8-10 16,-4 5-1-16,-4 0-1 15,-6 0-15-15,-10 10-3 16,-7 6-47-16,-14 0 17 16,-13 2 23-16,-18 0-5 15,-20-1-4-15,-21 0 4 16,-23-7 23-16,-19-2 0 15,-16-5 14-15,-1 2 18 16,-12 0 77-16,-13 3-49 0,-4 3-16 16,-6 0-26-16,0 4 13 15,0 11 17-15,-4 11-36 16,-4 13 4-16,0 8-8 16,-1 6-1-16,0-2-10 15,7-3 6-15,4-3-5 16,-3 1 8-16,4-3-29 15,0-4-9-15,2-5 14 16,4-3-24-16,6-7-46 16,3-8-20-16,4-7-187 15</inkml:trace>
  <inkml:trace contextRef="#ctx0" brushRef="#br0" timeOffset="-116922.98">21891 11869 262 0,'0'0'263'15,"0"0"-202"-15,0 0-31 16,0 0 13-16,0 0 23 0,0 0-14 16,-4 61-19-1,6-19-17-15,4 0 13 0,-3-1-29 16,3-2 0-16,-2-2 0 15,-2 0 1-15,1-2-2 16,1-2-10-16,-2-7-17 16,-1-6 7-16,3-7-60 15,-4-8-36-15,0-5-13 16,0 0-6-16,0-17-1 16,0-6 34-16,-14-7 103 15,1-4 10-15,-1-2 68 16,1-3 3-16,4-5 1 15,3 6-45-15,4-2 14 16,2 4-18-16,0 3-21 0,12 6 16 16,3 5-11-16,2 6-5 15,-2 9 5-15,-1 3 8 16,-1 4 1-16,-1 0 4 16,-4 6-26-16,0 12 28 15,-2 7-18-15,-5 5-4 16,-1 6 3-16,0-2-4 15,-14-3-3-15,0-6-6 16,-1-5 7-16,3-6-6 16,1-6-1-16,4-4-5 0,4-2 0 15,2-2-9 1,1 0-22-16,0-13-20 16,0-8 14-16,11-3 1 0,5-1 21 15,0 4 19-15,3 0-2 16,1 4 3-16,-2 4 4 15,-1 1 9-15,-2 7-8 16,-5 2 37-16,0 3-5 16,-2 0-9-16,-2 5-2 15,0 10-2-15,-1 8 3 16,0 3-27-16,-4 2 0 16,2 0-2-16,-3-8-46 15,1-3-55-15,0-7-55 16,2-7-173-16</inkml:trace>
  <inkml:trace contextRef="#ctx0" brushRef="#br0" timeOffset="-116588.1">22106 11905 447 0,'0'0'68'0,"0"0"-68"15,0 0-16-15,0 0 3 16,0 0-4-16,0 0 14 15,65-5-4-15,-34 14 0 16,-3-3-58-16,-1 0 30 16,-9-2 35-16,-6-1 1 15,-2-1-1-15,-7 1 0 16,-3 1 0-16,0-2 128 16,0 4-6-16,-11 4-62 15,-6 5-22-15,0 2-12 0,-4 1 7 16,5 6-12-16,3-1-18 15,8 4 9 1,5-2-12-16,0 2-1 0,4-4-7 16,16-5-3-16,1-6-10 15,7-6-23-15,5-6-70 16,-2-2-86-16,-1-16-171 16</inkml:trace>
  <inkml:trace contextRef="#ctx0" brushRef="#br0" timeOffset="-115489.8">22494 11721 482 0,'0'0'95'16,"0"0"-73"-16,0 0 0 15,0 0 73-15,0 0-22 16,0 0-49-16,-48-36 1 16,47 62-20-16,1 11-4 15,0 15-1-15,0 3 0 16,0 4 2-16,6-4-2 15,2-5 0-15,0-3-8 16,-2-6-6-16,-3-7-4 16,0-9 3-16,-2-8-18 15,-1-9-18-15,0-5 21 16,0-3-11-16,0 0 27 16,-10-8-14-16,-7-10 26 0,1-4 2 15,2-3 23-15,1-2-13 16,7-2 24-16,6 1-29 15,0-2 8-15,5 5 12 16,14 0-18-16,1 8 0 16,1 6 0-16,-4 5-4 15,3 6 20-15,-2 0-17 16,1 4 3-16,0 14 3 16,-3 4-12-16,1 6 2 15,0 4-2-15,-3-1 0 16,3 0-10-16,-5-5 3 15,3-6-17-15,-3-5 5 0,0-9-17 16,-4-4-3-16,2-2-18 16,0-4-9-16,-3-16 60 15,1-3-10-15,-3-5 16 16,-1 2 3-16,0 1-3 16,-4 4 8-16,1 3 9 15,-1 4 15-15,0 5 16 16,0 6-39-16,0 3 15 15,0 0 2-15,3 3-11 16,2 14-9-16,3 8 2 16,3 2-8-16,-2-2 3 15,1-2-3-15,2-6 0 0,-3-5-2 16,3-4-29-16,1-8-11 16,-1 0-22-16,3-13-27 15,-2-9 25-15,-1-1-5 16,-3 4-3-16,-3 3 62 15,-4 6 12-15,1 6 35 16,-2 2 11-16,-1 2-3 16,0 0-7-16,2 0-33 15,-1 0-3-15,3 0 14 16,-3 0-12-16,0 0 7 16,-1 0-2-16,0 0 19 15,0 0 34-15,0 0 1 16,0 0-27-16,0 0-11 15,0 0-22-15,0 0 3 16,0 0 10-16,0 0-11 0,2 0-3 16,5-4 0-16,4 0-2 15,3 1-1-15,4 2 6 16,6 1-2-16,2 0-1 16,1 0 2-16,1 0 3 15,-1 0-5-15,-3 0 0 16,-3 0 4-16,-2-6-2 15,-7-1-4-15,-3-1 4 16,-6-4-2-16,-3 1 16 16,0-2-13-16,0 0 11 15,-9 3 17-15,-1 2-3 16,-1 5 6-16,-2 3-9 16,1 0-14-16,-1 6 21 0,1 13-32 15,5 7 0-15,7 0-1 16,0 0 1-16,13-2-4 15,19-8-1-15,15-6-13 16,12-10 4-16,10-4-54 16,-2-16-101-16,-9-4-303 15</inkml:trace>
  <inkml:trace contextRef="#ctx0" brushRef="#br0" timeOffset="-113789.96">21283 11774 480 0,'0'0'65'0,"0"0"-62"16,0 0 3-16,0 0 48 16,0 0 26-16,0 0-51 15,-21 20-28-15,21-20-2 16,0-3-7-16,14-14 8 16,8-9 10-16,12-13 1 15,12-10-8-15,14-12-3 16,15-11 9-16,10-12-15 15,9-13 6-15,12-5 0 16,6 0 3-16,2 5 2 0,-5 13-5 16,-12 17 0-16,-16 15 0 15,-17 16 2-15,-14 6-2 16,-16 8 0-16,-10 8 0 16,-10 4 6-16,-6 5-6 15,-6 5-3-15,-1 0 3 16,-1 0 18-16,0 0-13 15,0 0 3-15,0 0 4 16,0 0-2-16,0 0 1 16,0 0-11-16,0 0 8 15,0 0-3-15,0 0-5 16,0 0-2-16,0 0 0 0,0 0 4 16,0 0-2-16,0 0 0 15,0 0 0-15,0 0 0 16,0 0 1-16,0 0-1 15,0 0 2-15,0 0-2 16,0 0 0-16,0 0-1 16,0 0 2-16,0 0 1 15,0 0 2-15,0 0-4 16,0 0 0-16,0 0 0 16,0 0-2-16,0 0 2 15,0 0 0-15,0 0-5 16,0 0 5-16,0 0 0 15,0 0-1-15,0 0 4 0,0 0-3 16,0 0 0-16,0 0 0 16,0 0 1-16,0 0-1 15,0 0 0-15,0 0 0 16,0 0 1-16,0 0-2 16,0 0 0-16,0 1-15 15,0 9 5-15,-8 4-60 16,-8 4-131-16,-5 0-238 15</inkml:trace>
  <inkml:trace contextRef="#ctx0" brushRef="#br0" timeOffset="-112235.73">20963 11943 474 0,'0'0'1'0,"0"0"7"16,0 0-8-16,0 0 56 15,0 0 13-15,74-100-10 16,-45 62-48-16,1-6-8 16,0-1 23-16,0-3-12 15,-2-2-5-15,0-5 6 16,-2 1-12-16,-5 2-2 0,-3 8-1 15,-5 11 0 1,-5 14 8-16,-2 9-3 0,-3 5-2 16,-2 3 15-16,-1 2-8 15,0 0 17-15,0 0-25 16,0 0-2-16,2 0 13 16,1 0-13-16,5-2 0 15,8 1 11-15,8-2-7 16,7 2 10-16,9 0-14 15,12-1 0-15,12 0 16 16,11-1-16-16,8-4-5 16,14 1 2-16,10-6 6 15,11 0 0-15,6 0-3 16,4 1 0-16,1 4-3 0,2 1 7 16,2 2-4-16,-4 0 0 15,-4-2 0-15,-12-1-10 16,-11-2 0-16,-16 2 4 15,-16 2 1-15,-17 1-10 16,-14 1 6-16,-13 3 7 16,-12 0 2-16,-8 0-3 15,-4 0 3-15,-2-1 0 16,0 1 2-16,0 0-2 16,0 0 0-16,0 0 1 15,0 0 1-15,0 0 5 16,0 0-7-16,0 0 0 15,0 0 5-15,0 0-1 0,1 0-4 16,4 0 0-16,7 6 2 16,9 12 7-16,9 10-9 15,10 4 0-15,3 6 0 16,6 6 0-16,-1 4 0 16,1 0-1-16,1-5 1 15,-4-1 0-15,-8-10-23 16,-5-5 5-16,-9-2 14 15,-7-9-38-15,-10-2-9 16,-6-5-12-16,-1-3 4 16,0-2 3-16,-3-4-2 15,-10 0 21-15,-2 0-158 0</inkml:trace>
  <inkml:trace contextRef="#ctx0" brushRef="#br0" timeOffset="-111134.96">23544 11403 388 0,'0'0'179'0,"0"0"-149"16,0 0-30-16,0 0 0 15,0 0 26-15,0 0 9 16,78-48-20-16,-45 31-2 16,-2 0-10-16,0 2-3 15,0 1 0-15,-7 4-1 16,2 0-2-16,-7 0-27 15,-1 4-40-15,-5 0-15 16,-5 2-56-16,-5 2-112 16</inkml:trace>
  <inkml:trace contextRef="#ctx0" brushRef="#br0" timeOffset="-110857.71">23793 11203 17 0,'0'0'226'15,"0"0"-182"-15,0 0-42 16,77-31 58-16,-61 28 5 16,-6 3 3-16,0 0-8 15,-1 0-21-15,2 3-12 16,-2 7-20-16,-2-2-1 15,-1 2-10-15,-5 4 4 0,-1-2-8 16,0 4-2-16,-12 1-31 16,-5-2-72-16,-6 0-93 15</inkml:trace>
  <inkml:trace contextRef="#ctx0" brushRef="#br0" timeOffset="-108271.18">24243 11090 519 0,'0'0'105'15,"0"0"-105"-15,0 0-37 0,0 0 37 16,0 0 40-16,0 0 14 16,13-33-10-16,-13 29-25 15,0-2-16-15,-2 2 8 16,-7 4 10-16,-1 0-6 16,0 0 29-16,-2 0-40 15,2 10 2-15,3 5 5 16,0 2-11-16,5 3 3 15,2 0-3-15,0-1 0 16,0-1-8-16,13-4 8 16,3-3-4-16,1-4-12 15,4-3-9-15,-3-4 4 0,2 0-18 16,-3 0 12 0,-1-5 15-16,-3-6-19 0,-2-2 15 15,-3-2 13-15,-2 4 3 16,-5 1 6-16,1 5-3 15,-2 0 2-15,0 5 43 16,0 0-29-16,0 0 7 16,0 5 0-16,0 14-13 15,0 4-9-15,0 5-4 16,0-1 0-16,8-4-2 16,7-5 2-16,-2-4-13 15,3-6-7-15,-2-7-19 16,1-1 15-16,-4 0-2 0,0-13-19 15,-7-5 12 1,-2-5 7-16,-2 0 26 0,0-2 8 16,0 0 12-16,-10 2 14 15,-1-1-6-15,0 2-7 16,2 6 20-16,2 4-29 16,4 7 6-16,2 0-3 15,1 3-15-15,0-4 6 16,11 0-6-16,13-2 2 15,5 0 8-15,7-4-10 16,-1 0-1-16,-4-1-7 16,0-1-2-16,-4-3 5 15,-5-1-8-15,-6-2 5 16,-5 2 0-16,-10 1 2 0,-1 1 6 16,0 5 9-16,-5 1 5 15,-10 2 8-15,0 5-9 16,-2 3-7-16,0 0 34 15,0 1-28-15,1 16 7 16,4 5-14-16,1 14 1 16,7 7-2-16,4 9-4 15,0 1 0-15,0-2 0 16,15-3 0-16,3-7-7 16,3-9 6-16,2-8-24 15,4-10 6-15,0-10-15 0,-2-4-15 16,0-2 30-1,-7-16-23-15,-3-1 23 0,-2-2 6 16,-5-3 11 0,-2 1 2-16,-1 3 2 0,-3 1 4 15,-2 3 23-15,0 5-28 16,0 1 15-16,0 4-4 16,0 6-5-16,0 0 0 15,0 0 10-15,0 0-4 16,0 8 19-16,0 11-32 15,-1 6 0-15,0 0 3 16,1-1-2-16,0-3-2 16,3-4-4-16,11-5 5 15,-3-4-6-15,0-2-7 0,0-3 7 16,-2 0 4-16,-3-3-4 16,0 0 5-16,-2 0-3 15,1 0 4-15,2 0-7 16,5-2 7-16,1-3 0 15,5-2-1-15,1 3-1 16,4 0-1-16,4 0-7 16,1 4 10-16,1 0-4 15,5 0 4-15,-3 0 0 16,-2 2 19-16,-7 5-3 16,-9 0-13-16,-6-1-3 15,-7 0 2-15,0-2-13 16,-11 2 7-16,-17-4-82 0,-15-2-169 15,-16 0-34 1</inkml:trace>
  <inkml:trace contextRef="#ctx0" brushRef="#br0" timeOffset="-107207.02">21380 11346 641 0,'0'0'53'0,"0"0"-53"15,0 0 1-15,0 0-1 16,0 0 30-16,0 0-2 16,-2-2-13-16,24-24-8 15,8-10-1-15,2-8-2 16,4-9-2-16,4-9 12 16,-1-8-14-16,4-9 0 15,-1-13 1-15,-1-6-1 16,-1-4 0-16,-3 7-1 15,0 18 8-15,-4 17-10 16,-1 20 3-16,-7 12 0 0,-8 10-2 16,-7 10 3-16,-7 6-2 15,-1 2-1-15,1 0 2 16,6 0 11-16,9 0-2 16,10 0-5-16,11 0 13 15,13 4-17-15,10-2 0 16,13 0 0-16,10-2 0 15,6 0 5-15,2 0-5 16,1 0 0-16,-8 0 0 16,-9-2 0-16,-17 0-3 15,-22 2-2-15,-16 0 5 16,-11 0-3-16,-6 0 3 0,-4 0 0 16,-1 12 7-16,2 12-6 15,1 11 5-15,1 15-3 16,3 13-1-16,7 14 7 15,2 12-9-15,5 12 0 16,7 9-2-16,5 6 3 16,2-2-2-16,5-10-9 15,-2-11-14-15,0-16 12 16,-2-18-57-16,-3-20-56 16,-6-17-152-16</inkml:trace>
  <inkml:trace contextRef="#ctx0" brushRef="#br0" timeOffset="-106608.42">22982 10354 506 0,'0'0'0'0,"0"0"-450"0</inkml:trace>
  <inkml:trace contextRef="#ctx0" brushRef="#br0" timeOffset="-106255.66">23033 10525 715 0,'0'0'46'0,"0"0"-46"15,0 0-3-15,0 0 3 16,0 0 5-16,81-60 36 16,-31 31-5-16,7 0-29 15,0 2-4-15,-2 1 4 16,-10 6-7-16,-6 3-4 15,-8 5-22-15,-8 2-37 16,-7 3-86-16,-6 1-134 0</inkml:trace>
  <inkml:trace contextRef="#ctx0" brushRef="#br0" timeOffset="-106046.72">23422 10268 268 0,'0'0'151'0,"0"0"-151"0,0 0-41 15,0 0 41-15,0 0 32 16,0 0 3-16,99-14-8 16,-64 14 6-16,-9 0-20 15,-6 13-6-15,-10 5 21 16,-7-1 2-16,-3 6 3 16,0 0-28-16,-11 1-5 15,-5-4-19-15,-2-5-51 16,7-5-81-16,2-7-169 15</inkml:trace>
  <inkml:trace contextRef="#ctx0" brushRef="#br0" timeOffset="-104001.37">23893 10183 131 0,'0'0'60'0,"0"0"-53"0,0 0 2 15,0 0 12-15,83-77 31 16,-71 63 6-16,-1 1-2 16,-7 3-16-16,2 2-13 15,-4 3 0-15,-2 2 21 16,0 3 3-16,0 0-1 16,0 0-13-16,0 0-22 15,0 0 22-15,0 4-27 16,1 15-6-16,3 10 5 15,3 9-6-15,0 5-3 16,0 6 0-16,0 1 1 0,2 3 2 16,-4-1-3-16,-2-5 0 15,2-2 0-15,-2-9 0 16,-2-6 0-16,-1-12-1 16,0-9 3-16,0-9 1 15,0 0-3-15,0-4-6 16,-7-12-15-16,-2-8 18 15,1-10-3-15,6-6 1 16,2-7 10-16,7-9-18 16,13 0 13-16,5-3-30 15,7 5 29-15,-1 5-10 16,0 9 8-16,-2 11 2 0,-6 15 2 16,-8 8 7-16,-3 6-8 15,-4 0 0-15,-4 20 32 16,0 9-20-16,1 2-7 15,-2 0-5-15,0-4 6 16,2-4-4-16,3-5-2 16,3-7-5-16,7-7 1 15,4-4-45-15,2-5-11 16,-1-18-8-16,-3-7-27 16,-3-7-16-16,-6-3 19 15,-4-1 92-15,-4-2 2 16,-3-4 25-16,0-3 15 15,0 1 24-15,0 4-22 16,-9 10 27-16,1 12-23 16,3 12 34-16,-1 10-7 0,3 1-33 15,0 0-1-15,1 18-24 16,-3 13-9-16,2 13 2 16,3 5-10-16,0 0 0 15,0-1 3-15,13-1-3 16,0-2-3-16,1-2 1 15,0-3-18-15,-2-7 15 16,3-8-51-16,-1-11-52 16,1-14-71-16,0 0-99 15</inkml:trace>
  <inkml:trace contextRef="#ctx0" brushRef="#br0" timeOffset="-103367.7">24596 9885 509 0,'0'0'116'0,"0"0"-116"16,0 0 2-16,0 0 52 16,0 0-25-16,0 0-7 15,-6 60-17-15,17-19-4 16,1 2 2-16,-3 2-3 16,-2-3-5-16,-2-1 2 15,-2-5-46-15,-3-6-12 16,0-7-26-16,0-9-22 15,-6-9 12-15,-2-5-34 16,-2 0 92-16,-2-7 18 0,-1-8-75 16,3-3 96-16,3-2 155 15,2 1-108-15,5 2 51 16,0 1-73-16,3 0-4 16,13-2 29-16,2 2-23 15,5 0-13-15,1 3-7 16,1 0-3-16,-1 3 1 15,-1 3-5-15,-5 2 0 16,-2 2 16-16,-5 0-14 16,-3 2 6-16,-4-2 4 15,-4 3-4-15,0 0 47 16,0-2 11-16,0 1-28 0,-2 1-3 16,-7 0-33-16,0 0 7 15,1 0 12-15,4 0-11 16,1 0 14-16,3 10-24 15,0 5 4-15,0 7-14 16,9 0 10-16,10 2 0 16,1 3-1-16,5-4-3 15,4 3 4-15,-1 0-14 16,-1-4 14-16,-5 0-8 16,-4-2 8-16,-8-10-11 15,-3-3 7-15,-6-2 2 16,-1-5-4-16,0 0 4 0,0 0-12 15,-3-2 13-15,-7-11-83 16,4-4 20 0,0-5-2-16,-2-2-40 0,0-2-117 15</inkml:trace>
  <inkml:trace contextRef="#ctx0" brushRef="#br0" timeOffset="-102388.31">22164 10290 460 0,'0'0'45'16,"0"0"-38"-16,0 0 5 15,36-72-12-15,-20 39 79 16,0-3-16-16,5-7-36 16,-2-6-12-16,4-4-14 15,-2-9 1-15,-2-10 8 16,-3-6-10-16,-1-7-3 0,-4-1 3 15,1 7-4-15,-5 19 4 16,-2 22 0-16,-4 20 0 16,-1 14 23-16,0 4-18 15,0 0 8-15,0 0 8 16,0 0-17-16,2 0-3 16,7 3-1-16,8 7 0 15,10 2 2-15,5 4-1 16,6-3-1-16,-1 6 1 15,2 5 1-15,-2 5-4 16,-3 5 1-16,2 1 1 16,-4-1-4-16,-4 2 4 15,-6 2-2-15,-5 4 2 0,-7 11-11 16,-2 13 11-16,-4 15-2 16,-2 9 2-16,-2 10 0 15,0-1 0-15,0-9 0 16,0-14 0-16,3-15-1 15,4-18-11-15,2-16-63 16,2-17-136-16,-4-10-210 16</inkml:trace>
  <inkml:trace contextRef="#ctx0" brushRef="#br0" timeOffset="-101940.75">22731 9908 522 0,'0'0'53'16,"0"0"-45"-16,114-100 25 16,-62 64 31-16,1 0-33 15,2 1-6-15,1 0-22 16,3-2 7-16,0 1-20 16,-4 1-10-16,-10 5-107 15,-14 4-271-15</inkml:trace>
  <inkml:trace contextRef="#ctx0" brushRef="#br0" timeOffset="-101672.02">23228 9482 469 0,'0'0'134'16,"0"0"-134"-16,0 0-96 16,0 0-8-16,0 0 104 15,0 0 30-15,55-10 11 16,-19 2-4-16,-1 4-35 15,-2 2 4-15,-11 2 2 16,-3 0-8-16,-5 7 19 16,-7 8-13-16,-3 3-6 15,-4 3 0-15,0 2 1 16,-5-1-8-16,-13 1 7 16,-7 2-20-16,-2-2-19 0,2-2-7 15,3-6-23-15,4-7-122 16</inkml:trace>
  <inkml:trace contextRef="#ctx0" brushRef="#br0" timeOffset="-100290.27">23535 9058 325 0,'0'0'144'16,"0"0"-85"-16,0 0-46 15,0 0 53-15,0 0 14 16,0 79-27-16,4-44-29 16,1-4-20-16,1-10 3 15,1-8 3-15,-2-7-9 16,-1-5-1-16,0-1 5 15,-1 0-3-15,0 0-2 16,3-10 1-16,0-9 2 16,2-3 2-16,-1-2-5 15,-2 0 0-15,-1 3 1 0,-1 4 2 16,-2 4 0-16,1 7 2 16,-1 4-1-16,1 2 22 15,3 4-24-15,5 25-2 16,0 16 20-16,8 4-17 15,0-1-3-15,1-12 0 16,3-9 0-16,-1-12-5 16,0-10-22-16,0-5-2 15,-3 0 9-15,-5-10-24 16,-3-10 30-16,-2-5 13 16,-3-7 2-16,-1-8-6 15,0-5 5-15,2-6-29 0,0-7-1 16,-1-2-8-1,-2 0 25-15,-1 10 8 0,-2 8 5 16,0 17 35-16,0 13-25 16,0 9 0-16,0 3 28 15,2 0-34-15,1 11-2 16,2 16-1-16,1 10-1 16,1 10 14-16,-1 8-14 15,1 0 0-15,-1 1 2 16,-1-8 5-16,-2-8-6 15,-2-6 2-15,0-10-3 16,0-8 7-16,-1-10-7 16,1-6-5-16,1 0 3 15,-1-3-23-15,7-17 21 16,1-7 3-16,-1-1-5 0,4 1 1 16,-1 7-2-16,-7 5 7 15,1 5-2-15,-1 6 4 16,0 1-2-16,1 3 0 15,1 0 0-15,3 0 11 16,-2 19-4-16,4 11-7 16,-5 6 24-16,1 3-24 15,3-6 1-15,-3-3-1 16,2-10 2-16,3-8-4 16,-5-7 2-16,1-5-31 15,4 0 10-15,-4-13-14 0,1-9 24 16,-2-6-7-16,-2 0-21 15,-2-1 4-15,-2 6 14 16,-1 4 21-16,0 9-3 16,0 5 7-16,1 3-2 15,-1 2 18-15,0 0-9 16,1 0-11-16,4 2-1 16,0 13 0-16,1 4-7 15,3 3-2-15,-1-1-46 16,0-2-110-16,3-9-123 15</inkml:trace>
  <inkml:trace contextRef="#ctx0" brushRef="#br0" timeOffset="-100061.68">24287 8890 379 0,'0'0'100'0,"0"0"-80"15,0 0-16-15,0 0 27 16,0 0 29-16,0 0-22 16,22 76 9-16,-8-26-38 15,-1 6-7-15,-2-4-4 16,-2-7-11-16,-3-5-26 16,-5-10-17-16,-1-8-62 15,0-8-52-15,-6-8-72 16</inkml:trace>
  <inkml:trace contextRef="#ctx0" brushRef="#br0" timeOffset="-99756.71">24292 9195 41 0,'0'0'70'15,"0"0"-39"-15,0 0-11 16,0 0 5-16,0 0 11 16,83-70-29-16,-56 56 18 15,0 2-16-15,-2-1 7 16,-3-1 31-16,-2 0-21 15,-5-1 0-15,-3 2 2 16,-9 1-28-16,-3 2 2 16,0 5 8-16,-10 4 16 0,-5 1 16 15,-3 2-30 1,4 12 8-16,1 6 63 0,8 2-28 16,5 1-30-16,0 1-1 15,18-3-16-15,5 0 10 16,5-5-18-16,5-6-13 15,-1-2-3-15,-4-8-78 16,-6 0-105-16,-15 0-210 16</inkml:trace>
  <inkml:trace contextRef="#ctx0" brushRef="#br0" timeOffset="-99039.68">22483 9508 574 0,'0'0'72'16,"0"0"-65"-16,-22-115 12 15,19 66 18-15,2-6 8 16,1-3-2-16,0-8-39 16,12 2 5-16,5 1-9 15,9 7 0-15,2 6 1 16,5 12 2-16,-1 11-6 15,-2 13 3-15,-4 14-8 16,3 4 8-16,-2 33-16 16,1 19 16-16,-1 18 6 15,-5 8-6-15,0-3 0 16,-7-6 0-16,-3-14-5 0,-4-11-3 16,-5-13-26-16,-2-7-5 15,1-14-32-15,1-10-58 16,3-4-85-16,2-14-40 15</inkml:trace>
  <inkml:trace contextRef="#ctx0" brushRef="#br0" timeOffset="-98221.15">23032 8506 145 0,'0'0'443'0,"0"0"-443"16,0 0 13-16,0 0 9 16,0 0 25-16,0 0 6 15,-47-22-16-15,42 22-33 16,2 6 0-16,1 12-4 16,2 8 0-16,0 3-1 15,2-2 1-15,14-4-11 16,6-6-7-16,1-5-6 15,3-11 9-15,2-1-21 16,-1-1-18-16,-2-17 41 16,0-2-25-16,-7 0 1 15,-4 2 25-15,-8 2 12 0,-2 2 6 16,-4 2-2-16,0 2 3 16,0 4 56-16,-9 1-17 15,0 3-22-15,-2 2 13 16,3 0-30-16,1 0 13 15,0 7-20-15,2 6 0 16,4 2-4-16,1 3 8 16,0 0-6-16,4 0 2 15,10-8-13-15,2 0-20 16,2-6 2-16,2-4-5 16,-3 0-12-16,0-1-1 15,-6-10-9-15,-1-3 7 0,-8-2 51 16,-2 0 6-1,0-4 32-15,0 4 4 0,0 0 37 16,0 2-43-16,-2 2-8 16,2 0-10-16,0 2-16 15,0 3 2-15,11-1-4 16,7 1 0-16,2 4 4 16,-2 3-4-16,-1 0 0 15,-4 5 6-15,-1 18 0 16,-1 8 20-16,-3 7-20 15,0-2-3-15,-3-8 9 16,1-10-12-16,-1-6-3 16,1-10-3-16,2-2-18 15,0 0 6-15,2-11-5 16,0-9 22-16,-1-2-5 0,0-1 6 16,-2 3 0-16,2 3-1 15,-3 5 3-15,3 5-5 16,1 4-2-16,-4 3-51 15,4 3 21-15,0 19 35 16,-3 5 5-16,4 3-2 16,2-8-3-16,1-5-5 15,5-9-58-15,0-8-77 16,-2 0-136-16</inkml:trace>
  <inkml:trace contextRef="#ctx0" brushRef="#br0" timeOffset="-97222.52">23809 8071 139 0,'0'0'189'15,"0"0"-115"-15,0 0 3 16,0 0-14-16,0 0 11 16,0 0-35-16,-1-39-29 15,1 67 12-15,1 13-9 16,10 7-11-16,3 10 15 15,-1 7-14-15,-1 5-3 16,-6 2 0-16,-1-5 0 16,-5-12 0-16,0-15-19 15,0-13-10-15,-2-10 25 0,-1-14-7 16,-3-3 10 0,-5-3-4-16,-3-15-16 0,-8-6 7 15,-5-6 14-15,0-2 28 16,0-5 26-16,5-3-36 15,6 2 5-15,6 2-22 16,10 3 4-16,0 6-10 16,24 7 2-16,11 5 3 15,11 5-5-15,3 6 5 16,1 4-9-16,-4 0-2 16,-4 9-7-16,-8 11 14 15,-6 8-14-15,-5 10 9 0,-8 6 3 16,-4 2 4-1,-7-3 2-15,-4-9 5 0,0-6-4 16,0-10 5-16,0-8-4 16,-2-8-2-16,0-2 16 15,-1 0-16-15,-1-6-6 16,2-13-3-16,2-6 6 16,0-5-4-16,13-5-17 15,8-4-28-15,5 2-15 16,0 1 3-16,1 6 0 15,-1 3 45-15,-4 8 11 16,-5 5 6-16,-6 7 2 16,-7 4 0-16,-4 3 17 15,0 0 37-15,0 3-1 16,-14 17-27-16,-6 7-26 0,-2 6 16 16,3 3 14-16,1-1-1 15,9-3-2-15,4-3-26 16,5-9 4-16,0-4-5 15,2-8-2-15,9-5-2 16,5-3-10-16,-1 0-6 16,1-3 15-16,-3-11-19 15,1 1 7-15,-7-4 2 16,-1 2 15-16,-3-2 1 16,-3 0-1-16,3 1 0 0,-2 0 6 15,1 5-5 1,1 6 11-16,2 3 0 0,2 2-11 15,3 3 34-15,4 15-32 16,1 9 14-16,0-1 8 16,1 1-25-16,-1-3 0 15,2-4-1-15,-3-7 2 16,4-3 8-16,3-7-9 16,-2-3-4-16,-1 0-1 15,-1 0 3-15,-7 0 0 16,-2 0 1-16,-3 2-1 15,-1 3-3-15,-1 0 2 16,-1 3-14-16,0-4-25 16,-1-1-49-16,-1-3-25 15,0 0-34-15,0-2 81 0,0-11-38 16</inkml:trace>
  <inkml:trace contextRef="#ctx0" brushRef="#br0" timeOffset="-96990.27">24625 8034 470 0,'0'0'50'0,"0"0"-38"16,0 0-8-16,0 0 5 15,72 100 36-15,-61-46 7 0,-2 5-14 16,-4 7-7-1,-5-1-31-15,0-4-3 0,-3-7-15 16,-19-11-70-16,-1-14-60 16,-4-12-169-16</inkml:trace>
  <inkml:trace contextRef="#ctx0" brushRef="#br0" timeOffset="-96920.09">24566 8469 632 0,'0'0'136'15,"0"-106"-83"-15,39 35-53 16,28-11-25-16,48-12-253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34:41.7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11727 4250 352 0,'81'-45'1'0,"14"3"3"16,4 4 1-16,-9 4 1 16,-11 11-2-16,-11 7 18 15,-7 12 14-15,-6 4-19 0,-3 0-5 16,-1 0-8 0,-3 0 2-16,0 3-5 0,-6 4-1 15,2 2 2-15,-2-1-2 16,-2 5 0-16,-4-1-5 15,-3 3-3-15,-3-2-10 16,-3-1-81-16,-5-4 21 16,-4-3-33-16,-6-5 33 15</inkml:trace>
  <inkml:trace contextRef="#ctx0" brushRef="#br0" timeOffset="236.28">12939 3927 156 0,'0'0'4'15,"0"0"2"-15,0 0 16 16,95 48 14-16,-68-27-6 16,-2 1 29-16,-2 1 6 15,-5-1-27-15,-2 0-8 16,-5 0-22-16,-5-4-7 0,-6 4 10 15,-2-1-11 1,-23 0-8-16,-12-3-110 16</inkml:trace>
  <inkml:trace contextRef="#ctx0" brushRef="#br0" timeOffset="1884.71">11899 3705 389 0,'0'0'3'0,"0"0"-6"16,0 0-5-16,0 0 8 15,0 0 10-15,0 0-7 16,78-84 17-16,-56 58 6 16,-2 1-16-16,-2 0 5 15,-4 0-4-15,-8 3 2 0,-4 4 29 16,-2 2-19-1,0 6-8-15,0 5 19 0,-4 2-13 16,1 3-13-16,-1 0-8 16,2 6 3-16,-1 10-7 15,3 10 4-15,0 4 0 16,0 2 0-16,5 4 1 16,8 5 3-16,1 1-4 15,0 3 0-15,-2-5 8 16,-3-3-8-16,-4-7 0 15,-3-7 5-15,-2-6-4 16,0-5-1-16,0-7 0 16,0-3 0-16,0-2 16 15,-2 0-11-15,-3 0-3 16,-2-12-2-16,4-6-1 16,3-6-1-16,0-5-2 15,6-5-3-15,10-3 4 0,5 0-8 16,3 3 4-16,-6 6 6 15,1 6-6-15,-2 7 4 16,-7 8-1-16,-2 7-1 16,-1 0 3-16,-2 6-14 15,-1 15 9-15,0 2 7 16,0 5 0-16,4-2 0 16,-1-4 0-16,1-6 3 15,2-6-4-15,-1-3 2 16,1-6-1-16,3-1 5 15,0 0-3-15,3-11 1 0,-1-10-3 16,3-8 2 0,-2-3-7-16,-2-3 5 15,-1-4-11-15,-6 0-5 0,-2-2-16 16,-5-1-14-16,0 4 21 16,-3 4-6-16,-9 6 19 15,0 9 6-15,-2 8-2 16,5 6 5-16,1 5 3 15,-1 0 0-15,1 20 1 16,0 5 2-16,3 7 17 16,3 3 3-16,2 4-13 15,0-3 0-15,2 1-8 16,9-2 7-16,0-3-9 16,3-5 0-16,2-5-6 0,2-10 10 15,0-6-4 1,4-6 5-16,-3-2-1 0,2-19-4 15,-1-6 0-15,-5-7-4 16,-2-1-1-16,-7 0 3 16,-6 0-3-16,0 1 5 15,-3 6 3-15,-10 2 0 16,3 7-2-16,3 5 4 16,3 6 37-16,2 6 3 15,2 2-23-15,0 0-22 16,0 7-8-16,0 12 8 15,5 6 1-15,5 1 2 0,4 4 22 16,-3 0-24-16,6 2 1 16,-4 0 2-16,4 2-1 15,-3-1-2-15,-1-4-1 16,-1-2 0-16,-3-7 1 16,-3-4-1-16,-2-8-34 15,-4-4 13-15,0-4-26 16,0 0 18-16,-6 0 27 15,-14-8-27-15,-2-6 4 16,-1-2 6-16,4-1 19 16,3 0 2-16,9 0-2 15,4 2 1-15,3-3-1 16,5 1 0-16,22 1 19 16,9-4-17-16,8 3 4 15,1-1 13-15,-3 3-10 0,-9 1 9 16,-3 2 1-16,-6 2-15 15,-4 0 32-15,-10 2-26 16,-4 2 3-16,-4-2 10 16,-2 3-9-16,0-2-8 15,0 3-6-15,0 0 3 16,0 1 1-16,0 1-4 16,-1 2 0-16,1 0-4 15,0 0-5-15,0 0-21 16,13 7 20-16,9 1 10 0,9 2 3 15,3 0-2 1,0 2-1-16,-3 2 0 0,-4 2 1 16,-7 0-1-16,-3 3 0 15,-7-2 0-15,-8 1-3 16,-2-1 4-16,0 0-1 16,-13-3 7-16,-3-3-5 15,2-6 7-15,6-5-9 16,8-5 3-16,16-25 15 15,34-11-18-15,28-13-3 16,34-12 2-16,39-9 1 16,32-4-1-16,34-3-27 15,14-1-185-15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36:38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15938 13622 553 0,'0'0'20'16,"0"0"-20"-16,0 0 0 15,0 0 23-15,0 0 8 16,0 0 12-16,0 0-14 16,70-62-21-16,-45 56 3 15,-2-2 13-15,6 4-14 16,0-2 23-16,3 5-24 0,9 1-9 15,15 0 15-15,14 0 0 16,22 0-5-16,16 9 4 16,15-3-12-16,19 2 30 15,15-1-25-15,14-4-5 16,7 4 15-16,0 2-17 16,-9 1 4-16,-10 3-4 15,-16 2 0-15,-9 0-1 16,-9 0 1-16,-9-1-4 15,-8 0 0-15,-14-3-19 16,-18-2-1-16,-13-2 2 16,-13-2-12-16,-13-1 34 0,-14-1-62 15,-11 1-23 1,-6-1-101-16,-6 0-101 16</inkml:trace>
  <inkml:trace contextRef="#ctx0" brushRef="#br0" timeOffset="1631.9">10471 14802 347 0,'0'0'304'0,"0"0"-291"15,96 30-8-15,-10-25-4 16,29-5 6-16,25 0 6 15,21-14-2-15,19-1 17 16,8 0-28-16,5 5-3 16,-6-2 2-16,-15 2-16 15,-15-3-12-15,-24 2-48 16,-19-1-49-16,-24 2-20 16,-22 0-159-16</inkml:trace>
  <inkml:trace contextRef="#ctx0" brushRef="#br0" timeOffset="3497.57">17137 14350 473 0,'0'0'39'16,"0"0"-36"-16,0 0 0 15,0 0 23-15,-95-47 12 16,56 39 2-16,-4 0-24 16,-5 2-16-16,-6 4 1 15,-4 2-1-15,-3 0 0 16,-5 4-1-16,-1 13 0 16,2 8 2-16,-1 7 6 15,0 9-7-15,5 8 3 16,3 6 5-16,4 9-7 0,8 0-1 15,12 4 12-15,8-1 0 16,17-3-1-16,9 3-4 16,19-1 4-16,26 8 29 15,16 0-28-15,17-2-2 16,16-11-3-16,14-12-7 16,16-16 0-16,10-15-3 15,12-13 3-15,9-5-11 16,0-18 11-16,0-17-2 15,-6-17 1-15,-10-9-9 16,-10-8-6-16,-15 0-2 0,-21 3-12 16,-19 2 28-16,-24 2-46 15,-23 0 7-15,-22-1 7 16,-7-3-3-16,-32 0 12 16,-21 0 0-16,-15 3 25 15,-16 1-6-15,-13 11 6 16,-9 8-5-16,-6 9 0 15,-4 9 10-15,-9 9-27 16,-4 6 22-16,1 6 0 16,7 4-8-16,11 0 8 15,19 8-20-15,17 9-19 16,25 6-18-16,24 3-202 16</inkml:trace>
  <inkml:trace contextRef="#ctx0" brushRef="#br0" timeOffset="5933.01">18952 15006 718 0,'0'0'3'15,"72"0"-6"-15,-9 2-23 16,15-2 26-16,8 0 8 16,2-12-8-16,0-2 8 15,-5 0 2-15,-12-2-10 16,-10 5-8-16,-13-1-65 15,-15 1-218-15</inkml:trace>
  <inkml:trace contextRef="#ctx0" brushRef="#br0" timeOffset="6172.63">19498 14768 560 0,'0'0'0'15,"0"0"-92"-15,87 2 54 16,-43 9 38-16,-6 3 42 16,-5 6 12-16,-8 5-8 15,-7 7-10-15,-8 3-12 16,-6 6 11-16,-4 3-32 16,0 1-3-16,-4-2-11 15,0-3-41-15,3-7-24 0,1-4-76 16,0-6-140-1</inkml:trace>
  <inkml:trace contextRef="#ctx0" brushRef="#br0" timeOffset="6634.1">19934 15332 714 0,'0'0'3'0,"0"0"2"15,0 0-4-15,0 0-1 16,0 0 27-16,89 64-8 16,-63-64-5-16,6-20-14 15,5-10 0-15,2-11 2 0,0-13-2 16,2-8-4-16,-6-6 4 16,-3-7 0-16,-4-7 3 15,-4-10-3 1,-1-7 7-16,1-10-9 0,1 1 2 15,3 2-11-15,4 9 10 16,6 14 0-16,6 14 1 16,5 14-5-16,3 13 5 15,3 18 2-15,6 18 2 16,2 9-5-16,3 36 2 16,2 18 0-16,0 18 7 15,0 12-8-15,-1 8 0 16,2 2 19-16,-2-1-13 0,-1-4-3 15,-1-6 2-15,-2-8-3 16,-1-13-4-16,2-11 1 16,-6-16-15-16,0-16 15 15,-3-17-42-15,0-5 15 16,0-19-44-16,0-17-87 16,-1-11-65-16</inkml:trace>
  <inkml:trace contextRef="#ctx0" brushRef="#br0" timeOffset="7815.27">20684 14311 589 0,'0'0'21'15,"0"155"-21"-15,0-57-8 16,8 2 8-16,-1 1 5 16,0-4 11-16,-2 2-11 15,4-9-5-15,3-14-19 16,3-16-44-16,3-22-22 15,4-14-34-15,1-18-12 16,-2-6-8-16</inkml:trace>
  <inkml:trace contextRef="#ctx0" brushRef="#br0" timeOffset="7901.86">21285 15133 74 0,'0'0'0'0</inkml:trace>
  <inkml:trace contextRef="#ctx0" brushRef="#br0" timeOffset="9232.65">7847 15980 448 0,'0'0'43'16,"0"0"-34"-16,0 0-2 15,0 0 63-15,0 0 27 16,103-5 7-16,-66 3-85 16,11 2 2-16,8 0 3 15,12 0-22-15,14-1 13 16,20-6-4-16,25-3-3 16,31-9 36-16,36-4-41 15,33-6 9-15,18 1 2 16,9 1-14-16,-6-1-4 0,-22 0-24 15,-18 3-21-15,-27 4 32 16,-23 3-57-16,-26 2-15 16,-25 4-29-16,-23 3-34 15,-22 2-63-15</inkml:trace>
  <inkml:trace contextRef="#ctx0" brushRef="#br0" timeOffset="32870.4">21752 12581 23 0,'0'0'8'0,"-8"77"29"16,7-33-29-16,1-4 2 15,0 5 3-15,0 3-7 16,0 3 11-16,4 0-9 16,2-4 19-16,0-2 22 0,-2-6-37 15,0-5-12 1,-1-6-36-16,-3-4-108 0</inkml:trace>
  <inkml:trace contextRef="#ctx0" brushRef="#br0" timeOffset="33229.58">21370 13672 333 0,'0'0'181'0,"0"0"-140"16,0 0-40-16,-85 15 9 16,76-13 24-16,4-2 35 15,5 0-23-15,3 0-29 16,27 0 12-16,19 0-28 16,28-3 24-16,27-1-6 15,18 1-15-15,22 3-1 16,9 0-3-1,4 5 0-15,3 11-5 0,-1 0 5 16,-2-3-22-16,-8-1-8 0,-11-5-25 16,-11-4-30-1,-24 0-42-15,-22-3-58 0</inkml:trace>
  <inkml:trace contextRef="#ctx0" brushRef="#br0" timeOffset="36162.06">11624 16363 313 0,'0'0'100'16,"0"0"-68"-16,0 0 23 15,0 0 40-15,0 0-18 16,0 0-4-16,-62 0-41 16,62 0-4-16,0 0-9 15,0 3-17-15,16 3 37 16,9-2-36-16,8 3-3 15,2-4 9-15,6-1-5 16,0 0-5-16,2-2 1 0,1 0-7 16,-3 0-2-16,-2 0-21 15,-4-7 2-15,-8 0 1 16,-7 1-37-16,-10 2-16 16,-7 4-24-16,-3 0-14 15,-11 0-26-15,-15 4-8 16</inkml:trace>
  <inkml:trace contextRef="#ctx0" brushRef="#br0" timeOffset="36370.11">11568 16466 376 0,'0'0'132'0,"0"0"-52"16,0 0-17-16,0 0-15 16,0 0-31-16,0 0 1 15,-36 17-15-15,72-17-3 16,8 0 9-16,2 3-8 15,1 4-1-15,0 2-3 16,-5 3-18-16,-7 1 16 16,-6 2-51-16,-9 4 1 15,-10 1-27-15,-8 3-36 16,-2 4-63-16,-18 3-44 16</inkml:trace>
  <inkml:trace contextRef="#ctx0" brushRef="#br0" timeOffset="36576.08">11589 16848 94 0,'0'0'385'16,"0"0"-288"-16,-87 57-43 0,80-40-28 16,7-3 12-16,4-1-20 15,27 0-7-15,17-8-2 16,9-4-9-16,5 0-15 16,2-1 14-16,0 0-31 15,-1 0 15-15,-9 0-14 16,-10 3-4-16,-11 2 8 15,-10-3-66-15,-10 2-16 16,-8-3 54-16,-5-1-82 16</inkml:trace>
  <inkml:trace contextRef="#ctx0" brushRef="#br0" timeOffset="37397.82">11901 16676 79 0,'0'0'384'15,"0"0"-351"-15,-87 62-29 16,54-39 2-16,-1-4 53 16,0 1-34-16,3-2-15 0,4-2 3 15,3-2-8 1,5 0-1-16,5-9-4 0,9-2-29 16,5-3-4-16,2-5-244 15</inkml:trace>
  <inkml:trace contextRef="#ctx0" brushRef="#br0" timeOffset="37757.03">12218 16194 684 0,'0'0'35'16,"0"0"-35"-16,0 0 0 16,0 0-4-16,0 0 10 15,90 0-3-15,-41-9-3 0,3 1-75 16,1 0-75 0,-5 1-116-16</inkml:trace>
  <inkml:trace contextRef="#ctx0" brushRef="#br0" timeOffset="38062.51">12592 16241 614 0,'0'0'68'0,"0"0"-68"16,0 0-10-1,0 0 10-15,0 0 8 16,0 0-8-16,-28-50-5 15,43 20-14-15,0-2-16 16,-1 5 14-16,-6 6 7 0,-1 8 14 16,-6 6 10-16,-1 5-2 15,0 2 53-15,0 0 0 16,0 8-12-16,0 11-21 16,0 7-21-16,0 7 4 15,0 1-7-15,3-1-4 16,9-2-15-16,1-3-65 15,2-1-244-15</inkml:trace>
  <inkml:trace contextRef="#ctx0" brushRef="#br0" timeOffset="38403.32">12914 16733 681 0,'0'0'28'0,"0"0"-10"0,0 0-7 16,0 0 5-16,0 0 3 15,87 40-17-15,-47-40-2 16,2 0-39-16,-5-1-26 16,-6-1-32-16,-6 2-79 15,-10 0-100-15</inkml:trace>
  <inkml:trace contextRef="#ctx0" brushRef="#br0" timeOffset="38561.93">13001 16868 554 0,'0'0'69'16,"0"0"-68"-16,0 0 39 16,0 0-24-16,0 0-11 15,0 0-5-15,58 22-12 16,-18-22-44-16,-1 0-151 15</inkml:trace>
  <inkml:trace contextRef="#ctx0" brushRef="#br0" timeOffset="39545.96">13674 16802 514 0,'0'0'95'0,"0"0"-84"16,0 0-6-16,0 0 4 15,0 0 1-15,0 0 24 16,77 22-30-16,-48-38 2 15,-1-7-6-15,-5 0-6 16,-7-1-2-16,-7 2-2 16,-8-1-19-16,-1 3-4 15,0 3 13-15,-16 8 20 16,-7 3-13-16,-2 3 13 16,-2 3 20-16,4 0-7 15,2 0 17-15,6 6-2 16,3 5-4-16,4 4 25 0,4 6-37 15,4 4-9-15,0 3 18 16,0 3-17-16,14-3 3 16,6 1-7-16,4-7 3 15,4-6-17-15,6-9 12 16,2-7-27-16,2 0 16 16,-1-13-59-16,-5-9-9 15,-5-5-18-15,-5-2-68 16,-7 4-22-16</inkml:trace>
  <inkml:trace contextRef="#ctx0" brushRef="#br0" timeOffset="39890.46">13984 16346 458 0,'0'0'178'0,"0"0"-113"16,0 0-64-16,-15 80 16 0,15-27 25 15,0 9 2-15,0 3-2 16,10 2-21-16,4-4-18 16,-1-6 7-16,2-7-10 15,-2-11-2-15,0-8-21 16,1-10-7-16,-2-11-21 16,0-10-80-16,-4-4-180 15</inkml:trace>
  <inkml:trace contextRef="#ctx0" brushRef="#br0" timeOffset="40119.76">14098 16394 522 0,'0'0'70'0,"0"0"-33"15,-6 95-4-15,6-39 26 16,3 6-12-16,9 0-23 15,3-2 5-15,-1-9-29 16,1-9 0-16,-2-9-10 16,0-10 7-16,-1-10-41 15,-4-10-31-15,2-3-139 16,0-4-131-16</inkml:trace>
  <inkml:trace contextRef="#ctx0" brushRef="#br0" timeOffset="40293.6">14227 16613 468 0,'0'0'78'0,"0"0"-45"15,0 0 31-15,0 0-13 16,19 99-38-16,-11-61 9 16,6-3-19-16,-1-4-3 15,4-9-21-15,-3-8-46 16,1-4-70-16,-4-10-210 15</inkml:trace>
  <inkml:trace contextRef="#ctx0" brushRef="#br0" timeOffset="40436.97">14269 16562 236 0,'0'0'346'0,"0"0"-346"0,0 0-123 15,0 0 13-15,0 0-17 16</inkml:trace>
  <inkml:trace contextRef="#ctx0" brushRef="#br0" timeOffset="40672">14437 16669 566 0,'0'0'35'0,"0"0"-28"15,-8 113 52-15,8-63 1 16,2-1-20-16,10 1-23 16,3 0-14-16,0 0 8 15,-1-5-11-15,-1-5-3 16,-5-8-7-16,1-7-3 16,-3-11-23-16,-2-7-20 15,-2-7-58-15,1 0-32 16,-3-12-117-16,0-14 160 15</inkml:trace>
  <inkml:trace contextRef="#ctx0" brushRef="#br0" timeOffset="40933.24">14413 16636 118 0,'0'0'82'0,"0"0"-28"15,39-75-22-15,-10 61 2 16,6 11 11-16,1 3 19 15,-4 3-30-15,0 21-3 16,-9 1-27-16,-9 6 13 16,-7 5 35-16,-7-2-40 15,-1 3 22-15,-20-1-8 16,-5-3 2-16,-3-4 8 16,0-6-36-16,4-3 0 15,6-7-10-15,9-7-6 16,9-6-37-16,1 0-40 0,12-7-100 15,12-10-40-15</inkml:trace>
  <inkml:trace contextRef="#ctx0" brushRef="#br0" timeOffset="41284.51">14849 16647 184 0,'0'0'142'0,"0"0"-96"15,0 0 42-15,0 0-22 16,-85-16-2-16,68 16 1 16,5 2-42-16,6 4-1 15,6 0 2-15,0 3-12 16,5 0 0-16,15 3-10 0,4 1-2 16,1 2 13-16,4 2-12 15,-3 3-1-15,-1-2 0 16,-7 2 1-16,-5 0 10 15,-11 0-11-15,-2 0 0 16,-12 4 5-16,-15-9-5 16,-7-1-2-16,-2-3-6 15,5-4-5-15,8-1-7 16,10-5 9-16,8-1-21 16,5 0-36-16,7-12-110 15,17-10 69-15,8-2-44 16</inkml:trace>
  <inkml:trace contextRef="#ctx0" brushRef="#br0" timeOffset="41628.55">15081 16655 298 0,'0'0'108'0,"0"0"-72"16,0 0 18-16,0 0 31 15,0 0-18-15,0 0-31 16,-6 89 27-16,2-63-58 15,0-3 5-15,4-1 4 16,0-5-11-16,0-7 1 16,11-4-4-16,5-2-23 15,3-4 12-15,3-4-36 0,1-11 3 16,-2-3 21-16,-7-2-3 16,-3 1 11-16,-9 1 6 15,-2 4 9-15,-5 0 25 16,-8 0-14-1,-5 1 23-15,3 3-34 0,0 0 0 16,8 0-18-16,1 3-20 16,5 2-14-16,1 1-2 15,0 2-87-15,8 0 50 16,7 0-46-16,2 0 14 16</inkml:trace>
  <inkml:trace contextRef="#ctx0" brushRef="#br0" timeOffset="41781.24">15297 16644 283 0,'0'0'224'16,"0"0"-143"-16,0 0-31 16,0 0 29-16,16 94-39 15,-11-67-4-15,2-4-18 16,-3-3-15-16,2-6-3 16,-1-4-25-16,1-10-41 15,3 0-85-15,-4 0-242 16</inkml:trace>
  <inkml:trace contextRef="#ctx0" brushRef="#br0" timeOffset="42181.1">15302 16566 454 0,'0'0'112'0,"0"0"-88"16,0 0-14-16,0 0 29 15,0 0-7-15,0 0-32 16,-50-39-2-16,66 41-73 15,6 10 48-15,6-2-78 16,6 0 25-16,-2-4-2 16,1 0-113-16,-4-3 104 15,-6 0 78-15,-4-3 13 16,-7 0 16-16,-5 0 58 16,-2 0 40-16,-4 0 27 15,-1 2-19-15,0 4-28 16,-6 4-35-16,-11 4-32 0,-5 2 29 15,-2 4-46-15,2 2 20 16,8 2 7-16,1-1-5 16,8 3-10-16,5-6-12 15,0 0-3-15,3-4-2 16,15-6-5-16,4-3-7 16,5-7-15-16,3 0-17 15,1-17-27-15,1-11-65 16,-3-6-72-16,-5-5-183 15</inkml:trace>
  <inkml:trace contextRef="#ctx0" brushRef="#br0" timeOffset="42353.22">15575 16246 506 0,'0'0'160'0,"0"0"-108"0,0 0-23 16,0 0 5-16,-71 110-9 15,71-35-10-15,8 5 6 16,13 0 38-16,2-6-51 15,3-5 0-15,-1-7-8 16,1-6-10-16,-5-11-17 16,-4-2-29-16,-2-2-103 15,-11 1-261-15</inkml:trace>
  <inkml:trace contextRef="#ctx0" brushRef="#br0" timeOffset="51778.64">5642 8080 737 0,'0'0'0'16,"82"-12"-36"-16,-13 6 36 16,17 4 0-16,19 0 3 0,14-2 15 15,13 0-16-15,10 0 1 16,4-3 7-16,4 0-6 15,-1 3-4-15,-2 2 5 16,-3 2-5-16,-10 0 0 16,-12 6 0-16,-14 4-15 15,-15-2-2-15,-13 0-33 16,-13-8-17-16,-11 0 5 16,-11 0-7-16,-10-12-14 15,-12-2-31-15,-8 3-57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37:58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8509 9022 275 0,'0'0'292'0,"0"0"-282"16,0 0-10-16,0 0-42 16,0 0 42-16,0 0 17 15,0 0 23-15,0 0-7 16,-6 0-16-16,13-1-17 16,11 1 7-16,14-1 2 15,11-4-8-15,13-2 34 16,13-1-32-16,12 0 2 15,6-1 3-15,11 0-6 16,8 1 18-16,6 0-15 0,6 0-3 16,3 1 16-1,-2 0-17-15,-1 2-1 0,-1-2 3 16,-5 4 1-16,0 0-5 16,2 2 1-16,1-2 0 15,0 0 3-15,4-4-2 16,-2 2-2-16,-4-5-1 15,2-4 2-15,-3 2 2 16,-1-2-2-16,-1 4 0 16,-1 2 0-16,-6 6 0 15,-2 2 0-15,-6 0 0 16,-8 6 6-16,-5 5-15 16,-1 0 9-16,-5-1 0 15,0-2 1-15,-1-2-1 16,-2-3-1-16,0-1 0 0,2 2 2 15,0 0-2-15,1 1 1 16,1 0 0-16,0 2-1 16,-3 0 1-16,-6-1 0 15,-3 0 0-15,-3-3 2 16,2 4-4-16,-1-4 2 16,1 0 0-16,3 0 1 15,-3 0-1-15,2 1 0 16,0-2-1-16,-3 2 3 15,-3 0 2-15,-3-2-4 16,-2 3 0-16,1-2-4 16,3-1 9-16,3-2-6 0,-1 2 1 15,1-2 0-15,0 0-7 16,2 0 7-16,-4 0-1 16,2-2-3-16,-2-3 4 15,-3 0-2-15,-5 3 1 16,-3 0 1-16,-3 1 0 15,-7 1 0-15,-1 0 0 16,-4 0-1-16,-1 0 3 16,-3 0-4-16,-1 5 0 15,-3-1 2-15,-1 0-10 16,-5-2 10-16,0 0-13 16,-2-2 2-16,-1 0-10 15,-1 0-16-15,-2 0-18 16,-4 0-47-16,1 0-40 0,-2 0-103 15</inkml:trace>
  <inkml:trace contextRef="#ctx0" brushRef="#br0" timeOffset="8962.65">15152 6799 281 0,'0'0'26'0,"0"0"-26"0,0 0 7 16,0 0 4-16,0 0-11 15,0 0 34-15,0 0 17 16,0 0-16-16,0 0-12 16,0 0-18-16,1 0 0 15,7 0 4-15,7 0-9 16,13-7 0-16,17-1 5 15,16-6 22-15,12 3 10 16,12 2-20-16,2 1-14 16,1 5 18-16,-6 2-21 15,-2 1 0-15,-1 0 6 0,3 0 0 16,5 0 9-16,9 0-15 16,7 0 0-16,11 0 0 15,6 1 0-15,9-1 0 16,1 1 4-16,0 3 2 15,2 1-6-15,-6 2 0 16,-6 1 0-16,-7 2-5 16,-12-2 5-16,-6 2 0 15,-5 1 0-15,-10 0 7 16,-5 2-9-16,-5-2 2 16,-6 0 0-16,-4-1 2 0,-7-1-1 15,-2-1-1-15,-2 2 0 16,4-1 1-16,6-1 2 15,7 2-3-15,7-4 0 16,5 2 4-16,-3 0-3 16,-3-2-1-16,-7 0 0 15,-8 0 2-15,-8-2-1 16,-5-2-1-16,-3 0 0 16,5-2 0-16,3 0 2 15,4 0-2-15,5 0 0 16,2 0 2-16,-1 0 1 15,2 0-3-15,1 0 0 16,0 0-1-16,-1-2 3 16,-2 0-2-16,-1-1 0 0,1-2 1 15,1 3-10 1,-2 0 9-16,-4 2-3 0,-2-4-4 16,-5 4 12-16,-2-2-5 15,-3 1 0-15,0 1 0 16,3-1-7-16,2-1 7 15,3 2-5-15,-3-2 4 16,-3 0-8-16,-3 2 1 16,-4-2-9-16,-4 0-5 15,-1-2 16-15,-5-1-23 16,-5 0-31-16,-9-1-28 16,-13-2-75-16,0-2-57 0</inkml:trace>
  <inkml:trace contextRef="#ctx0" brushRef="#br0" timeOffset="15178.52">12434 5631 372 0,'0'0'0'15,"0"0"-28"-15,0 0 24 16,0 0-2-16,0 0 6 16,0 0 2-16,0 0 1 15,67-27 24-15,-43 18-11 16,7 0 5-16,8 0 12 0,6 1-22 16,5 1-6-16,0 2-2 15,7-1-2-15,4 0 23 16,3 0-21-1,6-2 0-15,1 4 7 0,2 2 1 16,-3 2 4-16,0 0-15 16,-1 6 9-16,0 8-2 15,-2 2-7-15,2-2 0 16,-1-4 6-16,4-3-4 16,0-4 4-16,-3-3-6 0,-3 0 0 15,0 0 27 1,-2 0-21-16,5 2 17 0,2 3-18 15,-1 2-2 1,-1 1 3-16,-1 2-6 0,-1 2 3 16,-4-1-1-16,-2 2-2 15,-5-2 0-15,-3 1 5 16,0 1-3-16,3-2 7 16,4 1-9-16,4-4 3 15,0-3 10-15,-1-2-13 16,3-3 1-16,0 0 5 15,2 0-5-15,0 0 6 16,-3 2-7-16,-1 3 0 0,-5-2 5 16,-1 2-3-1,-2-2-2-15,0 3 0 0,-1-5 1 16,0 0 6-16,2-1-7 16,-2 0 0-16,2 0 10 15,2 0-10-15,-1 0 0 16,-2 0 0-16,-3 0 4 15,-2-1-8-15,0-4 4 16,3-1 0-16,3-3-2 16,1-2 4-16,4-1-2 15,-2-2 0-15,1 0 1 16,-1 2 0-16,-3 0-1 0,-2 3 0 16,-7 1 0-1,0 3 2-15,-5 0-3 0,-3-2 1 16,1 4 0-1,-3-1 1-15,3 1-1 0,5 0 0 16,-2 3-1-16,0-3 3 16,2 3-3-16,-3 0 1 15,4 0 0-15,1 0-1 16,3 0 1-16,1 0 0 16,-3 0-1-16,2 0 1 15,-5 0 0-15,-3 0 0 16,-2 0 3-16,-3 0-4 15,2-1 1-15,-5-2 0 16,0 0 3-16,2 1-1 16,-2-1-2-16,-1 0 0 0,-1 0 3 15,-2-1 5-15,2 0-8 16,-2-1 0-16,0 2 3 16,1-4-1-16,2 4-2 15,5-3 0-15,3 2 0 16,1-1 0-16,0 1 0 15,-1 0 0-15,-2 0-2 16,2-1 5-16,0 2-4 16,4-2 1-16,1 2 0 15,1 1-1-15,1 0 1 16,0-1 0-16,0 2 1 16,-2-1 1-16,2-2-3 0,-2 1 1 15,-1 0 0-15,-3 1-1 16,-1-2 1-16,1 4 0 15,0-2 0-15,2 1 7 16,4 0-9-16,5-3 2 16,1 2 0-16,-1 2 2 15,-6-2-2-15,-7 1-4 16,-6 0 4-16,-3-1 0 16,-9 0 3-16,-2 0-3 15,-6 2-1-15,-3 0-7 16,-7-1 8-16,-2 1-6 15,-3 0 3-15,0-2 0 16,0 1-5-16,0-3-16 0,-13 1-59 16,-11 0-38-1,-9 1-251-15</inkml:trace>
  <inkml:trace contextRef="#ctx0" brushRef="#br0" timeOffset="19528.04">6628 10127 364 0,'0'0'8'15,"0"0"-9"-15,0 0 5 16,0 0-4-16,0 0 20 0,0 0 18 16,0 0 36-16,122-36-40 15,-48 21 7-15,19 0-10 16,19 0-7-16,18-2-5 16,10-2-19-16,11 3 1 15,4 4 15-15,5 5-14 16,5 7 15-16,1 0-2 15,2 4-11-15,-3 11 6 16,-8-2-10-16,-9 2 0 16,-15 0 9-16,-11 2-9 15,-10-2 0-15,-11-1-3 16,-14-2 7-16,-7-2-5 16,-15 0 1-16,-10 0 0 0,-9-4-9 15,-12 2 3 1,-8-2-34-16,-10-2-14 0,-7 2-49 15,-5-3 0-15,-4 7-96 16,0 3 0-16</inkml:trace>
  <inkml:trace contextRef="#ctx0" brushRef="#br0" timeOffset="21195.73">12019 10226 162 0,'0'0'20'0,"0"0"8"16,0 0 26-16,0 0-47 16,0 0 4-16,0 0 27 15,0 0 0-15,0-5-13 16,3 5-16-16,10 0-3 15,6 0 16-15,7 0-15 16,8 0 6-16,5 0 6 16,7-3-12-16,6 0 9 15,3 0 1-15,2-3-11 16,4 1 25-16,3 0-31 16,6 2 6-16,-1 1 1 15,-1 2-1-15,-3 0-3 0,-6 0-6 16,0 0 7-16,2 7-3 15,0-2 6-15,0 3-7 16,-1-3 5-16,0 0-1 16,-2-1 1-16,4-1-5 15,1-2 4-15,2 1 1 16,1-2-2-16,-3 1-3 16,2 2 6-16,-1 2-4 15,-3 4 0-15,-2-1-2 16,-3 2 0-16,1 0-3 15,1 0 3-15,-1-2 0 16,4-1 1-16,-3 1 5 0,-3-4-6 16,-3 0 0-16,-2 0 0 15,-3 0-3-15,4 2 5 16,-2-2-2-16,1-2 1 16,5 0-1-16,1-2 10 15,-1 0-5-15,2 0-4 16,0 0 14-16,1 0-11 15,0 0-4-15,-1-3 8 16,-1 1-8-16,-2-3 14 16,-1 3-14-16,0-2 0 15,1 2 9-15,-3 0-8 0,-2 1-1 16,-1 0 0 0,-6 0 5-16,3 1-5 15,-2 0 0-15,-1 0 0 16,-1 0-1-16,0 0 2 0,-1 0-1 15,1 0 0 1,-2 0 2-16,1 0 3 0,-1-3-3 16,5-1-2-16,2 1 5 15,5-2-1-15,3 0-4 16,-1 0 0-16,1 3 0 16,-3-1-1-16,-5 1 1 15,-4 2-10-15,-1-3 9 16,-4 3-9-16,-7 0 6 15,-3 0-7-15,-8 0-13 16,-6 0 11-16,-5 0-18 16,-5 0-37-16,-3 6-13 0,0 4-17 15,-24 4-17-15,-11 0-70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38:56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6438 8602 28 0,'0'0'41'0,"0"0"10"16,0 0 8-16,0 0 26 15,0 0 9-15,0 0-4 16,0 0-17-16,-7 45 0 16,5-43-5-16,-1-2-6 0,-2 0-31 15,-2 0 14 1,-3 0-44-16,-2 0 0 0,-1-9 5 16,3-6-3-16,0-4-3 15,5-5 0-15,5-2 0 16,0-2 0-16,0 3 0 15,9 4 0-15,7 5-1 16,2 6 7-16,-3 5-13 16,2 5 6-16,-2 0 1 15,-1 7 1-15,-6 14 0 16,-2 10-1-16,-6 10 0 16,0 8 6-16,-11 8-1 15,-14 1-5-15,-7-1 0 16,-1-4 7-16,-2-10-7 15,-1-7 1-15,5-8 0 16,1-8 6-16,3-9-1 16,6-6-6-16,3-5 0 0,3 0-4 15,4-18 0-15,3-4 0 16,5-3 4-16,3-3 0 16,9 0-2-16,13 3 2 15,7 5-2-15,1 5 0 16,4 7 2-16,-3 8 0 15,2 0-3-15,-3 3 6 16,-2 14 0-16,-1 3-3 16,-2-2 0-16,-1 1-7 0,-4-4 0 15,-1-1-31-15,0-5-37 16,-4-4-113-16,-1-5-141 16</inkml:trace>
  <inkml:trace contextRef="#ctx0" brushRef="#br0" timeOffset="156.6">6596 8819 515 0,'0'0'72'16,"0"0"-14"-16,0 0-33 15,0 0-14-15,0 0-11 16,0 0 7-16,54-11-5 16,-22 8-2-16,9 0-12 15,0 0-72-15,3-1-44 16,-1 0-31-16,-3-2-60 0</inkml:trace>
  <inkml:trace contextRef="#ctx0" brushRef="#br0" timeOffset="816.49">7040 8727 270 0,'0'0'115'0,"0"0"-12"15,0 0-9-15,0 0-31 16,0 0-24-16,0 0-27 15,-71 26 31-15,59-16-41 16,-1 1 5-16,-1 4-6 16,3 1 0-16,1 4 11 15,4 5-12-15,2 0 0 16,4 0-4-16,0-4 4 0,4-4-6 16,12-7 1-16,4-6-23 15,1-4-3-15,3 0-26 16,-2-21-7-16,1-10-8 15,-2-11-52-15,1-5 24 16,-4-5-3-16,-8-2 38 16,-3 2 65-16,-7-1 2 15,0 1 65-15,-5 5 68 16,-7 10-33-16,-3 8 28 16,4 16-33-16,0 9-23 15,4 4-11-15,1 0-36 16,1 8-16-16,-1 18 12 0,5 14-20 15,1 9 2-15,0 10-5 16,3 6 0-16,11 2 2 16,4-5-2-16,-1-6 0 15,2-12-6-15,1-10 6 16,-4-13-9-16,4-12-20 16,-3-9-26-16,-2 0 26 15,2-24-50-15,-4-9 38 16,2-7 28-16,-8 1 2 15,1-1 9-15,-5 5 2 16,1 5 0-16,-4 9 24 16,0 8-7-16,0 8 17 15,0 5 8-15,0 0-2 0,0 15-3 16,0 15-30 0,2 7 1-16,1 2-3 0,0-7-3 15,4-7-2-15,1-6 0 16,1-4-17-16,-2-9-25 15,2-3-50-15,-4-3-115 16,4-5-136-16</inkml:trace>
  <inkml:trace contextRef="#ctx0" brushRef="#br0" timeOffset="965.24">7313 8656 419 0,'0'0'69'15,"0"0"6"-15,0 0-27 16,0 0-38-16,0 0-9 0,0 0-1 15,-34-33-107 1,44 32-32-16,3 1 0 0,5 0 13 16,-3 0 16-16</inkml:trace>
  <inkml:trace contextRef="#ctx0" brushRef="#br0" timeOffset="1450.94">7419 8668 74 0,'9'17'127'0,"-1"7"14"16,2 4-27-16,0 6-18 15,-1 2-30-15,0-3 13 16,-1-2-53-16,-5-8-13 16,2-3-3-16,-5-10-8 0,2-3 6 15,-2-6-8 1,0-1 0-16,0 0-4 0,0-12-8 16,0-12 3-16,0-5 9 15,0-3 0-15,0-2 6 16,0 2-6-16,3 2 0 15,4 6 2-15,1 5 1 16,-1 8-6-16,-2 5 3 16,2 6 0-16,2 3-6 15,-2 20 10-15,4 7-4 16,-2 4 17-16,-4-4-15 16,-3-3 2-16,3-7-4 15,-4-9 4-15,1-4 13 16,-1-5-14-16,-1-2-3 15,0 0 0-15,2-9-5 0,5-15-3 16,2-8 5 0,4-4 6-16,1 1-17 0,-1 2 7 15,-2 10 5-15,-1 5-1 16,-2 5 2-16,1 10-3 16,-2 3 1-16,1 10 3 15,4 28 15-15,-2 13-10 16,2 11 2-16,-2 0-2 15,0-5-5-15,2-13-7 16,4-10-59-16,1-16-190 16</inkml:trace>
  <inkml:trace contextRef="#ctx0" brushRef="#br0" timeOffset="2121.69">8063 8854 568 0,'0'0'14'0,"0"0"21"0,0 0-3 15,0 0-31-15,0 0 5 16,0 0 28-16,33-27-30 16,-13 8-4-16,-5-2 2 15,0-1-1-15,-7 4 4 16,-6 1-5-16,-2 4 0 16,0 3 20-16,0 6-20 15,0 4 17-15,0 0 8 16,0 0-4-16,0 0 12 15,0 18-33-15,0 8 0 16,0 14 7-16,0 6-7 16,2 4 0-16,5-1 0 15,1-3 2-15,0 0-1 16,-3-7-1-16,0-6 0 0,-4-7-3 16,1-4 3-16,-2-7 0 15,0-3-7-15,-6-4 6 16,-9-4-13-16,0-2-1 15,0-2 6-15,1 0 8 16,1-11-16-16,6-11 2 16,4-6 1-16,3-6 7 15,0-1-8-15,8 0 9 16,7-1-5-16,6 5 11 16,0 2-3-16,3 1 2 15,0 5 1-15,0 4 0 16,-4 5 1-16,-3 7-1 15,-5 7 0-15,-1 0 6 0,-2 4 15 16,-2 15-2 0,3 3-15-16,-1 1 0 0,-3-3-2 15,0-7-2-15,1-4-32 16,1-8-23-16,-1-1-104 16,1-2-177-16</inkml:trace>
  <inkml:trace contextRef="#ctx0" brushRef="#br0" timeOffset="2333.85">8454 8536 449 0,'0'0'26'0,"0"0"-10"0,0 0 47 16,0 0 4-16,0 0 22 16,0 0-62-16,0 88-16 15,0-29 21-15,0 2-27 16,0-6 3-16,0-8-8 15,9-12 2-15,2-8-5 16,-1-11-14-16,3-10-56 16,1-6-56-16,-1-2-131 15</inkml:trace>
  <inkml:trace contextRef="#ctx0" brushRef="#br0" timeOffset="2525.71">8597 8570 336 0,'0'0'53'0,"0"0"27"0,0 0 12 16,0 0-22-16,0 0 5 16,0 0-54-16,0 48-12 15,0-5-9-15,7 1 0 16,1-4-5-16,1-1 5 16,1-6-51-16,2-8-39 15,-5-6-90-15,-2-5-77 16</inkml:trace>
  <inkml:trace contextRef="#ctx0" brushRef="#br0" timeOffset="3118.86">8600 8825 351 0,'0'0'25'0,"0"0"-12"0,0 0 5 16,0 0 10-16,0 0-4 15,58-78-18-15,-33 61-6 16,0 0 3-16,1-1-2 15,-3 1-1-15,-4 2 0 16,-2 1 0-16,-3 4 0 16,-7 1 3-16,-4 3 1 15,-3 5 5-15,0 0 80 16,0 1-25-16,0 0-21 16,-6 0-1-16,-5 0-16 15,4 6-8-15,-2 9-18 16,4 10 4-16,-1 4 5 15,5 7-3-15,1-2-6 16,0-2 0-16,10-5-2 0,3-7 1 16,6-9-5-16,1-7-18 15,-2-4 4-15,4-3-63 16,-3-16-14-16,-3-8 24 16,-1-1 12-16,-5-3 18 15,-4 3 17-15,-3 2 19 16,0 5-6-16,-3 6 26 15,0 5-1-15,0 7 35 16,0 3 18-16,0 0 22 16,0 3-25-16,0 18-30 0,2 4-5 15,-1 5-22-15,1-4 9 16,0-4 1-16,1-4-1 16,-3-5 12-16,0-6-17 15,0-3 4-15,0-4 12 16,0 0-16-16,0 0 17 15,0-12-26-15,0-11 5 16,2-8-4-16,7-7-1 16,3 2-19-16,3 0-5 15,4 5-52-15,9 3-18 16,7 8-74-16,8 2-107 16</inkml:trace>
  <inkml:trace contextRef="#ctx0" brushRef="#br0" timeOffset="3652.87">9730 8769 498 0,'0'0'16'0,"0"0"8"15,0 0 39-15,0 0-44 16,0 0 46-16,0 0-47 16,-58-50 11-16,58 43-24 15,0 1-5-15,2 5 7 16,11 1-7-16,6 0 0 15,4 4 29-15,4 12-27 0,3 2 4 16,2 2 0 0,1-4-6-16,0-3 4 0,-1-4-4 15,-3-8 0-15,-5-1-4 16,-8 0 4-16,-5 0-30 16,-5-13 3-16,-6-7-34 15,0-2-42-15,0-4-78 16,-6-2-122-16</inkml:trace>
  <inkml:trace contextRef="#ctx0" brushRef="#br0" timeOffset="4002.09">9775 9076 56 0,'0'0'424'0,"0"0"-424"16,0 0 3-16,0 0 2 15,-21-74-2-15,24 54 14 16,9 4 4-16,5 2-4 0,5 5 4 15,-3 9-3-15,3 0-8 16,2 6 51-16,0 15-46 16,2 5 4-16,-1-1-6 15,1-3-13-15,-1-5 0 16,-2-9-4-16,3-8-57 16,-4 0-41-1,-1-18-184-15</inkml:trace>
  <inkml:trace contextRef="#ctx0" brushRef="#br0" timeOffset="6299.77">10675 8722 362 0,'0'0'61'0,"0"0"7"16,0 0 27 0,0 0-25-16,0 0-31 0,0 0 2 15,-67 15-14-15,55-1-23 16,4 4 26-16,1 2-25 16,0 6-5-16,4 1 6 15,3-1-4-15,0-1-3 16,0-5 1-16,11-5 0 15,3-3-16-15,6-4 15 16,2-7-26-16,0-1 3 16,1 0-2-16,-3-9 6 15,0-7-4-15,-7-4-29 16,-2-1 30-16,-8-5-6 16,-3 0 29-16,0-1 8 15,-7 2-3-15,-4 1 8 16,1 4 20-16,-1 6-30 0,6 2 31 15,5 0-34-15,0 4-12 16,5 1 12-16,12 4 1 16,8 3 3-16,0 0-4 15,2 10 0-15,-2 14 9 16,-3 7-8-16,-4 6-1 16,-1 1 5-16,-8-1-5 15,-3-7 15-15,-3-3-6 16,-3-10-9-16,0-9 35 15,0-6-31-15,0-2 12 16,0-2-10-16,0-16 6 0,0-8-21 16,0-7 9-1,0-1 0-15,5-1 7 0,6 3-7 16,2 5-4-16,0 6 1 16,-4 8 6-16,2 9-7 15,-2 4-1-15,-1 0 5 16,4 18 4-16,1 13-3 15,-2 10-1-15,0 3 3 16,-4 0 1-16,2-6-4 16,2-9 0-16,0-6 0 15,7-12-3-15,-2-7 0 16,5-4-15-16,0-10 3 16,3-14-4-16,-3-6 10 15,-3-6-25-15,-4-2-6 0,-4-1 31 16,-7-1-13-16,-3 4 18 15,0 3 2-15,0 8 2 16,-8 8 8-16,0 9 1 16,-6 5-2-16,4 3 34 15,3 4-17-15,1 17-3 16,4 11-2-16,2 9-13 16,0 1 3-16,8 1-5 15,10-7-8-15,3-5 4 16,5-10-45-16,1-7-59 15,-3-10-95-15,-3-4-182 0</inkml:trace>
  <inkml:trace contextRef="#ctx0" brushRef="#br0" timeOffset="7199.68">10663 8874 727 0,'0'0'13'0,"0"0"-12"16,0 0-1-16,0 0-1 16,87 1 1-16,-33-1 35 15,7 0-33-15,3 0 1 16,3 0-3-16,-4 0-2 15,-7 0-5-15,-9 0-7 16,-14 0 3-16,-12 0-1 16,-12 3-11-16,-9 4-10 0,-22 2 24 15,-16 3-24-15,-17 3-4 16,-8-3 15-16,2 1 22 16,6-1 57-16,16-4-21 15,14-1-7-15,18-6-9 16,7-1-13-16,15 0-7 15,24 0-7-15,12-8-19 16,13-8-49-16,5-3-173 16</inkml:trace>
  <inkml:trace contextRef="#ctx0" brushRef="#br0" timeOffset="7567.86">11822 8754 609 0,'0'0'0'15,"0"0"-47"-15,0 0 47 16,43-91 13-16,-23 61-6 15,-4-1-7-15,-3 3 22 16,-4 2-8-16,-4 6 23 0,-5 10-3 16,0 2-8-16,0 6 46 15,0 2-43-15,0 5-10 16,-8 20 5-16,2 9-23 16,-2 4 5-16,5 5-6 15,1-5 0-15,2 0-12 16,0-3 8-16,0-2-27 15,2-1-20-15,2-4-31 16,0-4-42-16,-1-2-104 16</inkml:trace>
  <inkml:trace contextRef="#ctx0" brushRef="#br0" timeOffset="7734.55">11768 8928 527 0,'0'0'36'0,"0"0"-26"15,0 0 37-15,0 0-35 16,0 0-12-16,0 0 0 16,29-14-12-16,11 4 7 15,4 0-74-15,-2 1-74 16,-2-1-64-16</inkml:trace>
  <inkml:trace contextRef="#ctx0" brushRef="#br0" timeOffset="7899.96">12043 8767 611 0,'0'0'53'0,"0"0"-48"0,0 0 7 15,0 0-12-15,0 0 0 16,0 0 21-16,97 17-21 16,-46-14-8-16,1-1-54 15,-2-2-143-15,-3 2-197 16</inkml:trace>
  <inkml:trace contextRef="#ctx0" brushRef="#br0" timeOffset="8532.66">12576 8792 214 0,'0'0'214'0,"0"0"-213"15,0 0 51 1,0 0 34-16,0 0-38 0,-76-41 32 15,51 41-50-15,0 6-3 16,6 11 9-16,0 6-15 16,4 4-12-16,8-1-9 15,2-1 3-15,5 0 0 16,0-5-3-16,13-8-3 16,10-6-1-16,5-6-21 15,3-2-20-15,4-20-51 16,-6-9-48-16,-3-8-12 0,-7-4-45 15,-6-4 88 1,-6-1 101-16,-5-1 12 0,0 0 76 16,-2 1 5-16,0 6-3 15,0 6 14-15,0 10-10 16,0 12 0-16,-2 7 4 16,2 7-11-16,0 0-13 15,0 9-26-15,0 21-18 16,-2 10 5-16,2 11-18 15,0 4 5-15,2-4 4 16,7-1-9-16,5-10-4 16,-1-6-1-16,3-8 0 15,-3-11-11-15,4-4 11 16,-4-7-19-16,3-4 8 0,-2 0-18 16,0-2 10-16,-6-12-31 15,-2-4 0-15,-2-5 39 16,-2 0-2-16,-2 2 13 15,0 3 6-15,0 5-4 16,0 5 33-16,0 3-17 16,0 4-11-16,0 1 25 15,0 6-21-15,0 13 8 16,0 5-19-16,0 1 3 16,0-7-10-16,5-6-15 15,2-4-39-15,5-7-59 16,0-1-91-16,-5 0-46 15</inkml:trace>
  <inkml:trace contextRef="#ctx0" brushRef="#br0" timeOffset="9084.02">12812 8703 20 0,'0'0'306'0,"0"0"-287"0,0 0 13 16,0 0-28-16,0 0-2 15,0 0-4-15,9-64-3 16,4 63 1-16,1-1-9 15,0 2 13-15,-1 0 3 16,0 2-1-16,-3 11 40 16,1 7 5-16,-4 5-9 15,2 4-10-15,-2 0-27 16,1-4 7-16,-4-2 41 16,2-4-39-16,0-5 7 0,-3-5 1 15,-2-2-9 1,3-4 16-16,-2-1-25 0,-1-2 2 15,3 0-5-15,1-9-9 16,1-9 11-16,6-4-5 16,-5-1 2-16,3 3 4 15,-3 3-10-15,1 5 10 16,-6 4 8-16,1 6-8 16,-2 2 0-16,-1 0 18 15,0 0 16-15,0 12 7 16,0 4-25-16,0 0-6 15,0-4 26-15,0-4-33 16,0-3 7-16,0-5-10 16,0 0 3-16,0 0-9 15,0-2-9-15,0-11 15 0,9-6 6 16,3 1-6-16,1-1-5 16,2 5-4-16,-3 2 9 15,0 6-12-15,-2 2 10 16,2 4 2-16,-1 0 2 15,-1 6-2-15,0 26-4 16,-1 14-7-16,-3 12-46 16,-1 7-25-16,-5 3-161 15</inkml:trace>
  <inkml:trace contextRef="#ctx0" brushRef="#br0" timeOffset="11048.38">13474 8779 360 0,'0'0'93'0,"0"0"-93"15,0 0 53 1,0 0-6-16,0 0-15 0,0 97 39 16,2-53-50-16,7-6-9 15,2-4 22-15,-5-12-17 16,0-6 4-16,-2-8-4 15,-4-6-11-15,0-2 28 16,0 0-31-16,0 0 6 16,0-8 15-16,-1-8-19 15,-4-6 0-15,4-4-5 0,1-2 5 16,0-4-6 0,9-1 1-16,8 5-18 0,6 5-15 15,1 6-35-15,-3 9-46 16,2 6-82-16,-5 2-93 15</inkml:trace>
  <inkml:trace contextRef="#ctx0" brushRef="#br0" timeOffset="11369.4">13672 8963 172 0,'0'0'31'16,"0"0"13"-16,0 0 35 15,0 0-45-15,0 0 7 16,0 0-3-16,80 15-18 15,-61-29 10-15,-3-2-23 16,-2-2 17-16,-7 1-8 16,-1-2-6-16,-6 6-1 0,0-1 11 15,0 3-2-15,-12 4 42 16,-3 2-35-16,2 5-6 16,-4 0 2-16,6 0-12 15,0 12 10-15,3 3-2 16,6 5-9-16,2 3 14 15,0 3-22-15,2-3-2 16,14-2 2-16,4-3-3 16,3-7 2-16,2-2-32 15,2 0-36-15,1-2-20 16,2-2-33-16,0-3-71 16</inkml:trace>
  <inkml:trace contextRef="#ctx0" brushRef="#br0" timeOffset="11868.86">14108 8875 126 0,'0'0'87'0,"0"0"-55"0,0 0 23 15,0 0 8 1,0 0-5-16,0 0 6 0,-4-40-33 16,-7 32 9-16,-1 2-34 15,-4 3 22-15,0 2-3 16,1 1-4-16,2 0 9 15,2 0-25-15,4 5-3 16,4 5 27-16,3 4-29 16,0 1-1-16,5 5 0 15,11-2 2-15,0 0 0 16,2-1-1-16,1 1 0 16,-4-2-3-16,-3-4 4 0,-4 1-1 15,-4-2 2-15,-4 0-1 16,0-1-2-16,0 0 1 15,-9 0 0-15,-3-3-2 16,2-1 2-16,5-4-5 16,4-2-24-16,1 0-49 15,6-15-80-15,14-8 24 16,4-3-71-16</inkml:trace>
  <inkml:trace contextRef="#ctx0" brushRef="#br0" timeOffset="13199.52">14265 8850 231 0,'0'0'165'0,"0"0"-103"16,0 0 22-16,0 0-13 15,0 0-12-15,0 0-13 0,-22-8-24 16,16 8 16-16,2 4-36 16,0 8 3-16,1 5 5 15,0 2-9-15,0 1 1 16,3-1-2-16,0-2 0 15,0-1-3-15,0-4 3 16,6-4-4-16,3-6-3 16,3-2-16-16,1 0 1 15,1-14-32-15,-2-2-17 16,-3-2 47-16,-3 2-1 16,-4 2 23-16,0 0 0 15,-2 4 2-15,0 5 15 0,0 0 5 16,0 4 5-16,0 1 20 15,0 0-30-15,0 6 4 16,3 7-8-16,3 4-7 16,-1 0-4-16,6-5 0 15,-2-4-5-15,5-4 1 16,-1-4-33-16,1 0-15 16,0-2-3-16,1-14-35 15,-4-1-24-15,3-6-46 16,-3 2 50-16,-6-1 63 15,0 6 47-15,-2 3 27 16,-3 3 61-16,0 7 30 16,0 1 10-16,0 2-47 0,0 0-5 15,0 0-5 1,0 15-21-16,0 6-38 0,0 7-12 16,0-3 3-16,0-3 5 15,0-4-1-15,0-6-7 16,1-6 5-16,-1-4-3 15,2-2-2-15,1 0-3 16,1-7 3-16,1-11-7 16,3-3 10-16,-2-4-3 15,3 3 0-15,-3-1 1 16,5 2-4-16,-2 3 2 16,-2 4 1-16,2 4-10 0,-1 5 10 15,-2 5-4 1,1 0 1-16,-3 5 6 0,0 13 7 15,1 6-10-15,-1 0 4 16,-1-4-1-16,-2-7-2 16,0-4-1-16,1-4 0 15,-1-5 3-15,1 0-9 16,2 0 0-16,1-14 6 16,5-5 5-16,-1-3-5 15,1 2 0-15,1 2-5 16,-1 5-4-16,-2 6-3 15,0 1-13-15,-3 4 8 16,1 2 7-16,-2 0 11 16,-1 0-1-16,4 2 4 15,-4 12-4-15,6 2 4 0,0 2-4 16,2-2 0-16,5-4-11 16,3-5 5-16,-2-4-27 15,-1-3-24-15,-2 0-18 16,-4-4 23-16,0-10 1 15,-1-1 24-15,-1-4 24 16,-1 1 3-16,-1 0 22 16,0 4 22-16,-4 4-29 15,0 5 37-15,-2 2-14 16,0 3-3-16,0 0 39 16,0 6-24-16,0 18-23 15,0 10-14-15,5 11-13 0,1 10 14 16,3 6-14-16,-2 3 0 15,2-1 2-15,-1-5 3 16,-2-8-5-16,-2-8 0 16,-1-14 0-16,0-9-2 15,-3-11 2-15,0-6 0 16,0-2-2-16,0-6-29 16,0-17 19-16,0-9 4 15,-4-9 8-15,2-8 4 16,-2-6-4-16,0-7-1 15,-3-3 1-15,3 3 4 16,4 7 8-16,0 13-12 16,4 12 10-16,11 9 1 15,3 10-11-15,-1 4 0 16,-2 7 3-16,-4 0-3 0,-3 7 7 16,1 12-2-16,-8 7-4 15,-1 1 14-15,0-1-15 16,-13-2-1-16,-2-3-4 15,-5-3-19-15,3-7-42 16,3-5-50-16,6-6-101 16</inkml:trace>
  <inkml:trace contextRef="#ctx0" brushRef="#br0" timeOffset="13471.18">15162 8472 688 0,'0'0'16'0,"0"0"3"16,0 0 42-16,0 0-40 16,0 0-13-16,-15 112 32 15,15-60-39-15,0 3-1 16,0-2 0-16,5 0 1 15,1-8-6-15,1-6 2 16,-1-10-22-16,3-11 4 16,1-10-40-16,0-8-34 15,-1 0-90-15,2-12-138 0</inkml:trace>
  <inkml:trace contextRef="#ctx0" brushRef="#br0" timeOffset="13643.91">15271 8764 145 0,'0'0'91'15,"0"0"-53"-15,0 0 33 16,0 0 8-16,0 0-17 16,0 0-12-16,17 13-32 15,-7 9-17-15,-4-3 17 16,0 0-18-16,-1-3-5 16,1-6-17-16,-2-5-63 15,-1-2-49-15,0-3-149 0</inkml:trace>
  <inkml:trace contextRef="#ctx0" brushRef="#br0" timeOffset="14021.89">15407 8722 377 0,'0'0'193'16,"0"0"-162"-16,0 0 54 15,0 0-42-15,0 0-41 16,0 0 15-16,0 93-17 15,4-68 0-15,-1-4 0 16,0-6 4-16,-1-5-9 16,-2-6 5-16,2-4-16 0,1 0 7 15,1-9-35-15,4-11 30 16,-2-5 14-16,3 0 3 16,1-2-3-16,0 4-2 15,-2 4 2-15,1 2 5 16,-2 5-5-16,-1 5 0 15,0 4 1-15,0 3 1 16,3 0-2-16,-3 0 0 16,2 14 0-16,1 6 6 15,-3 3-5-15,1 1-2 16,2-1 1-16,1-5-38 16,1-3-23-16,4-8-64 0,0-4-48 15,2-3-21 1</inkml:trace>
  <inkml:trace contextRef="#ctx0" brushRef="#br0" timeOffset="14423.66">15760 8757 54 0,'0'0'113'15,"0"0"80"-15,0 0-57 16,0 0-49-16,0 0-5 16,0 0-33-16,-38-30-40 15,28 40 30-15,-2 14-23 16,2 6-2-16,2 6-14 15,1 1 3-15,3 0-2 16,4-5-1-16,0-7-3 16,2-7-1-16,10-10-18 15,0-6 4-15,4-2-23 0,-1-6-29 16,6-14 36-16,-3-7-43 16,0 2 42-16,-2 0 32 15,-4 3 3-15,1 7-3 16,-7 4 3-16,-2 7 0 15,0 4 42-15,-1 0-17 16,2 16 52-16,-1 18-20 16,-2 11-27-16,1 9-7 15,-3 2 4-15,0 1-16 16,0-3 33-16,-1-8-40 16,-10-5-2-16,-3-12 0 15,-1-9-1-15,1-16-2 0,-3-4-35 16,-1-20-89-16,-3-16-56 15,0-12-289-15</inkml:trace>
  <inkml:trace contextRef="#ctx0" brushRef="#br0" timeOffset="14564.48">15580 8481 124 0,'0'0'464'15,"0"0"-383"-15,0 0-36 16,-44-81-19-16,44 73-14 15,13 3-12-15,14 5-7 0,7 0-104 16,7 20-259 0</inkml:trace>
  <inkml:trace contextRef="#ctx0" brushRef="#br0" timeOffset="16069.14">16454 8801 1 0,'0'0'34'0,"0"0"10"0,0 0 69 16,0 0-7-16,0 0-8 15,0 0 11-15,38 0-48 16,-38 0 10-16,0 0-16 16,0 0-3-16,0 0 1 15,0 0-32-15,-7 0-15 16,-8 0 10-16,-1 8-16 16,4 5 0-16,3 2 4 15,0 4 2-15,6-4-5 16,3-1-1-16,0 0 0 15,0-5-7-15,10 0 7 16,1-4-9-16,4-3-4 16,-4-2-6-16,2 0 10 0,-2 0-18 15,-5 0 13-15,-2 0 7 16,-1 0-2-16,-3-4 1 16,0-2 1-16,0 0 7 15,0 2 4-15,0 1-4 16,0 2 0-16,0 1 4 15,1 0 0-15,6 0-4 16,0 0 0-16,3 10 2 16,4 0-1-16,-1-4-1 15,2-1 0-15,0-5-6 16,2 0-11-16,-1-1-12 16,3-12-28-16,-2-3-2 0,-6 0 32 15,1 2-17 1,-6 4 25-16,-3-1 18 0,-2 4-3 15,-1 3 4-15,0 1 7 16,0 2 8-16,0 1 49 16,0 0-27-16,0 0 5 15,0 7 4-15,0 7-37 16,0 1 5-16,0 0-3 16,0-2-7-16,0-6 14 15,0-2-18-15,0-5-3 16,0 0 2-16,0 0-3 15,5-11 0-15,3-5 2 16,3-1 2-16,0 0 0 16,1 2 0-16,-5 2-3 15,2 5 1-15,0 1-1 0,-2 5 3 16,0 2-1-16,1 0 1 16,0 0-1-16,1 2 1 15,0 5-9-15,4 0-12 16,0-2-24-16,3 1 0 15,2-2-30-15,3-1-4 16,1-3 14-16,1 0-18 16,-1 0 25-16,-3 0 21 15,-3-6 34-15,-6-1 3 16,-4 2 14-16,-3 1 37 16,-3-1 43-16,0 1-7 15,-3 0 1-15,-8 1-6 0,-2 1-18 16,-2 2-24-1,2 0-2-15,-2 0-24 0,4 6 23 16,2 7-30-16,3 4-7 16,4 2 0-16,2 2 1 15,0-2 1-15,0 1-2 16,5-6 0-16,9-6-13 16,2-4 10-16,2-4-28 15,5 0-19-15,-1-16-14 16,-1-5-32-16,-1-7-43 15,-1-1-4-15,-8-5-16 16,1-1 42-16</inkml:trace>
  <inkml:trace contextRef="#ctx0" brushRef="#br0" timeOffset="16241.93">17108 8625 80 0,'0'0'100'0,"0"0"6"16,5-92 49-16,-4 75-88 16,1 7-16-16,-2 8 11 15,0 2 6-15,0 12 27 16,1 18-84-16,1 5-9 15,-2 4 15-15,4 2-17 16,-1 0 4-16,2 1-4 16,3 1 1-16,0-1-9 15,2-3-19-15,1-1-58 16,-1 0-122-16,-2 0-284 16</inkml:trace>
  <inkml:trace contextRef="#ctx0" brushRef="#br0" timeOffset="17052.98">17826 8785 162 0,'0'0'108'0,"0"0"-86"15,0 0 24-15,0 0 49 16,0 0-34-16,0 0-1 15,1-28-47-15,-1 24 2 16,0 0 13-16,-8 2-10 0,-5 2 9 16,-1 0-5-1,0 0-17-15,-1 0 34 16,2 6-39-16,4 0 9 0,6-1 22 16,3 0-25-16,0 5 5 15,0 3-11-15,12 3 0 16,4 3 1-16,0 3-1 15,1 0 0-15,-3 0 2 16,-4-4 2-16,-4-3-5 16,-6-3 1-16,0-6 0 15,0 0-3-15,-6-2 3 16,-5-2-5-16,1 0 4 16,2-2-10-16,3 0 5 15,5 0-14-15,0-4-61 16,3-12 32-16,17-8-59 0,5-4-34 15,2-1-40-15</inkml:trace>
  <inkml:trace contextRef="#ctx0" brushRef="#br0" timeOffset="18053.16">17950 8636 95 0,'0'0'106'0,"0"0"-2"16,0 0-12-16,0-75-19 15,-4 67-36-15,-1 1 29 16,3 4-36-16,-1 3 9 15,3 0 14-15,0 5-15 16,0 19-23-16,0 10-15 0,0 6 0 16,0 3 5-1,-2 3-2-15,1 0-3 0,0-5 2 16,0-6 5 0,-1-9 3-16,2-10-10 0,0-9 0 15,0-5-2-15,0-2 2 16,2-2-11-16,7-14 3 15,3-6 8-15,0 0-4 16,-1 1-14-16,0 4 18 16,-4 6-10-16,1 3 10 15,-3 8-1-15,2 0 1 16,-1 0 0-16,3 0 0 16,1 12 0-16,2 2 0 15,3 0 0-15,3-1 0 0,4-5 0 16,3-4-2-16,4-4-21 15,-2 0 6-15,-3 0-38 16,-6-11 5-16,-4-3 8 16,-6-1 10-16,-3-2 14 15,-5-1 9-15,0 2 9 16,0-3 51-16,-5 4-17 16,-6 1 12-16,3 5 8 15,-3 4-27-15,2 3 3 16,3 2-3-16,-2 0-13 15,1 6 30-15,1 12-43 16,2 3-1-16,4 2 9 0,0-1-7 16,2 0-2-1,11-2 0-15,4-4 0 16,3-2-12-16,1-4-4 0,2-6-42 16,0-1-12-16,2-3-68 15,-2 0 1-15,-3 0-46 16,-3-7 53-16,-3-7 88 15,-5 0 22-15,-2-2 20 16,-4 1 29-16,-1 0 64 16,-2 0 17-16,0 4-2 15,0-1-34-15,-8 4 8 16,1 1-39-16,-4 5 14 16,-1 2-4-16,2 0-37 15,-2 8 20-15,2 9-14 16,2 3-15-16,4-2 22 0,4 1-29 15,0-1 0-15,0-4 0 16,7-3 0-16,7-4-4 16,2-5-24-16,0-2-21 15,1 0 22-15,-3-5-35 16,-3-10 23-16,0-2 27 16,-6-1 12-16,0-1 2 15,-5 1 1-15,0 1 15 16,0 4 43-16,0 3-36 15,0 3 17-15,0 5-12 16,-1 2-9-16,-3 0 13 0,1 0-27 16,1 18-1-1,-1 4 11-15,3 5-15 0,0-3-3 16,0-3 1-16,12-4-19 16,1-6-1-16,4-5-31 15,-1-6-33-15,1 0-17 16,-1-7-60-16,0-10-21 15,-3-3 33-15,-3 0 106 16</inkml:trace>
  <inkml:trace contextRef="#ctx0" brushRef="#br0" timeOffset="18315.93">18580 8735 88 0,'0'0'105'0,"0"0"-16"16,0 0 14-16,0 0-25 16,0 0-2-16,0 0-40 15,5-44 18-15,-5 49 10 0,0 14-51 16,0 5-8-16,0 4 6 15,0 0-7-15,0-2 27 16,0-4-30-16,0-4 18 16,0-3 9-16,0-6-23 15,0-4 16-15,0-4-21 16,0-1 9-16,0 0-18 16,0-15 8-16,4-4 1 15,2-6-1-15,1 0-34 16,1 0-25-16,3 2-58 15,0 4-100-15,5 2-55 16,0 3 149-16</inkml:trace>
  <inkml:trace contextRef="#ctx0" brushRef="#br0" timeOffset="18466.08">18722 8675 78 0,'0'0'94'0,"0"0"35"0,0 0-11 16,0 0 7-16,0 0-28 15,0 0-46-15,8 65-29 16,-8-36-19-16,0 1 3 15,0-7-3-15,0-2-3 16,3-6-19-16,3-2-74 16,1-9-95-16,-1-3-206 15</inkml:trace>
  <inkml:trace contextRef="#ctx0" brushRef="#br0" timeOffset="19403.13">18791 8624 286 0,'0'0'48'0,"0"0"-45"16,0 0 24-16,0 0-27 15,0 0 8-15,0 0 3 16,0 0-11-16,34-24 0 16,-26 38 1-16,0 12 2 15,-3 5 40-15,-1 5-20 16,-1 4 15-16,-1-2 54 15,-1-4-58-15,1-6 12 0,0-8-19 16,-1-6-7-16,1-9-8 16,-1-2-12-1,3-3-7-15,0-4 4 0,2-15 0 16,2-5 3-16,5-6 0 16,-2 0 3-16,0 3 0 15,2 1-3-15,1 4 0 16,-2 6-7-16,3 4 7 15,-3 10-2-15,-2 2-3 16,-1 0 10-16,-3 11 3 16,-3 8-8-16,0 3 0 15,3-1 2-15,0 0 0 16,3-3-4-16,-1-2-2 16,4-2-36-16,2-6 6 15,2-2-51-15,-1-6 15 0,5 0 27 16,-5 0-31-16,2-11 42 15,0-4 21-15,-4-3 11 16,-2 3 2-16,0-2-2 16,-5 2 49-16,-3 5 26 15,-3 0-24-15,0 3 2 16,-6 4 17-16,-6 0-21 16,-2 3 25-16,-1 0-57 15,1 0-2-15,0 6 13 16,4 12-17-16,3 3-7 15,3 4-4-15,4 0 0 16,0-2-3-16,0-3 3 16,4-4-8-16,6-6-11 0,4-5-15 15,-2-5 4-15,1 0-8 16,1-3-10-16,-3-11 41 16,0-5-21-16,-3-2 23 15,-2 1 5-15,-2 3 0 16,-1 4 8-16,-3 7 5 15,0 4-1-15,0 2 42 16,0 6-31-16,0 20-5 16,0 15-13-16,2 13-5 15,9 9 8-15,3 8-8 16,4 8 0-16,4 5 4 16,0 2 7-16,3-3-11 0,-9-6 11 15,-5-8-8-15,-11-11-3 16,0-14 0-16,-22-17 0 15,-9-19-10 1,-9-8 6-16,-1-14 4 0,6-22 16 16,1-10 0-16,11-11 15 15,9-1-30-15,14 0-1 16,7-1 0-16,30 3-2 16,13 2 1-16,14 5-52 15,1 7-26-15,0 10-100 16,-13 4-189-16</inkml:trace>
  <inkml:trace contextRef="#ctx0" brushRef="#br0" timeOffset="21920.98">10522 8140 54 0,'0'0'5'0,"0"0"-5"16,0 0 16-16,0 0 28 15,-85-68 13-15,74 64 66 16,7 2-8-16,-1-2-48 15,3 4-8-15,2 0-18 16,0 0-27-16,0 0-7 16,0 0-7-16,0 0 0 15,0 0 4-15,0 0-1 16,0 0-3-16,0 0 19 16,-6 0 17-16,-1 6-23 0,-3 0-13 15,0 1 3-15,3 2 4 16,4-3-5-16,3 4-2 15,0-1 4-15,6 2-2 16,8 3-4-16,0 0 1 16,2 2 1-16,-1 2 1 15,-3-3 3-15,-1 2-4 16,-2-2 0-16,-4-3 2 16,-4-2 0-16,-1-2-2 15,0 2 0-15,0-3 1 16,-4-4 0-16,0-1-1 15,2-2 0-15,2 0-4 16,0 0-6-16,0 0-35 0,9-10 31 16,7-8-1-16,8-4 13 15,1-2-7-15,-3-1 1 16,-1 2-15-16,-5 2 11 16,-4 2 0-16,-6 0 7 15,-1 3-1-15,-4 2 6 16,-1 0 0-16,0 4 6 15,-1 4-3-15,-9 2 16 16,1 4 0-16,1 0 3 16,2 0 17-16,1 0-30 15,3 14 2-15,2 1-8 16,0 6 1-16,0 1-5 0,10-3 1 16,4-1 0-1,3-1-3-15,2-7 0 0,0 0 2 16,2-5-11-16,1-2-28 15,2-3 24-15,-4 0-39 16,-1-3 4-16,-3-12-23 16,-3-3 16-16,-1-2-14 15,-8-2-1-15,-1 0 39 16,-3 4 26-16,0 0 15 16,0 7-7-16,-2 4 56 15,-2 4 21-15,0 3-36 16,0 0-2-16,-1 3 25 15,5 15-8-15,-2 2-54 0,2 1 10 16,0-1 27 0,0-3-16-16,0-6-4 0,0-4-8 15,0-3-11-15,0-3 24 16,0-1-23-16,0 0-1 16,2 0 0-16,3 0 1 15,4-12-9-15,4-6 8 16,4-3-29-16,4-1 22 15,-4 2-34-15,2 4 29 16,-4 6 12-16,-2 6-2 16,-5 0 2-16,1 4-4 15,-4 0 4-15,-2 15 22 0,0 10 1 16,0 7-8-16,-1 2-7 16,5-1-6-16,2-3 0 15,0-9-2-15,5-7-43 16,1-13-59-16,0-1-250 15</inkml:trace>
  <inkml:trace contextRef="#ctx0" brushRef="#br0" timeOffset="22065.83">11047 8019 403 0,'0'0'23'15,"0"0"-23"-15,0 0 0 16,0 0 2-16,0 0-2 15,0 0-100-15,-15-23-30 16,22 33-67-16</inkml:trace>
  <inkml:trace contextRef="#ctx0" brushRef="#br0" timeOffset="22385.45">11117 8158 3 0,'0'0'25'16,"0"0"17"-16,0 0-5 15,0 0 3-15,0 0 24 16,52-88 1-16,-52 70 6 16,0 4 14-16,0 0-21 0,-6 4-12 15,-3 4 6 1,2 2-13-16,2 3-18 0,0 1 19 16,1 0-37-16,2 3-2 15,-1 12 7-15,3 2-12 16,0 3 0-16,0 0-2 15,0 0 0-15,0-2 2 16,3-2-2-16,11-5-18 16,6-5-6-16,0-5-28 15,4-1-29-15,0 0-1 16,0-12-55-16,-1-4-56 16,-2 0 46-16</inkml:trace>
  <inkml:trace contextRef="#ctx0" brushRef="#br0" timeOffset="22599.08">11326 8042 74 0,'0'0'106'0,"0"0"10"16,0 0-16-16,0 0-23 16,0 0-43-16,0 0-28 0,-32-23-6 15,32 23 0-15,15 3 0 16,-2 7 32-16,4 0-31 16,-1 2 16-16,-4 0 20 15,-3 0-24-15,-8-2 2 16,-1 0-14-16,0 4 1 15,-13 2 10-15,-7 2-4 16,2-1-8-16,3-2 0 16,8-2-5-16,7-4 2 15,7-8-206-15</inkml:trace>
  <inkml:trace contextRef="#ctx0" brushRef="#br0" timeOffset="22916.61">11849 7958 427 0,'0'0'71'15,"0"0"48"-15,0 0-70 16,0 0-28-16,0 0 9 15,0 0-29-15,-55 82 2 16,65-72-3-16,2-2 0 0,3-5-11 16,-5-3-3-1,1 0-24-15,-2 0-5 0,-5 0-19 16,-1-7 11-16,-2-3-22 16,-1-2 35-16,0-1 23 15,0 2-62-15,0 1-54 16,3 0 24-16</inkml:trace>
  <inkml:trace contextRef="#ctx0" brushRef="#br0" timeOffset="23249.16">12068 7853 1 0,'0'0'85'0,"0"0"-15"0,0 0 28 15,0 0-25-15,12-78-11 16,-12 66 19-16,0 5-20 15,0 1 5-15,-3 4-24 16,0 2 14-16,0 0-37 16,3 19 6-16,0 9-24 15,0 10 0-15,0 8-2 16,0 4-7-16,8 5-30 16,-3 1 18-16,-4 0-32 15,-1-3 10-15,0-6-2 16,-3-8-4-16,-12-5 22 15,-1-10 13-15,-5-7 13 0,0-14 1 16,-2-3 12 0,6-12 33-16,3-14-7 0,14-10-25 15,5-5-14-15,32-4-9 16,15 2-44-16,8 7-159 16</inkml:trace>
  <inkml:trace contextRef="#ctx0" brushRef="#br0" timeOffset="26082.32">19929 8541 237 0,'0'0'146'15,"0"0"-40"-15,0 0-15 16,0 0-2-16,0 0-44 16,0 0 22-16,0-52-39 15,0 53-10-15,0 22 9 16,0 10-22-16,4 7 16 16,1 6-21-16,2-3 0 15,1 1 8-15,-3-3-8 16,-1-2 0-16,-4-5 0 15,0-4-11-15,0-8 6 0,-3-7-27 16,-3-7 4-16,-2-6 21 16,0-2-36-16,0-4-4 15,-4-13-17-15,-1-8 44 16,1-2 4-16,-1 1 16 16,4-1 0-16,2 3 2 15,7 1 4-15,0 3-6 16,8 2 0-16,10 6 2 15,5 0 0-15,3 7-2 16,-2 2 0-16,-1 3 7 16,-3 0 0-16,-7 8 10 15,1 13 14-15,-6 8-10 16,-3 3 30-16,-2 0-48 0,-2-4-3 16,-1-10 19-16,0-6-13 15,0-6 7-15,0-5-13 16,0-1 6-16,0 0-9 15,0-1 3-15,5-16 0 16,3-2 4-16,2-6-1 16,5 2-6-16,0 3 3 15,4 3-14-15,0 0 2 16,2 3-4-16,0 1 2 16,2 2 13-16,-5 2-18 15,-1 4 19-15,-3 2-9 16,-9 2 9-16,-1 1 0 15,-4 0 3-15,0 0-3 16,0 0 19-16,0 5-3 0,-9 9-3 16,-6 4-13-1,3 1 1-15,-3-1 10 0,5-2-9 16,-1-1-2-16,5-2 0 16,3-3 0-16,2 0-1 15,1-5-3-15,0-2-12 16,6-3 16-16,7 0-34 15,0 0 11-15,5-8-32 16,-4-5-26-16,1-2 38 16,-4-1-1-16,-4 0 34 15,-3 0 10-15,-2 0 8 16,-2 3 37-16,0 3 19 0,0 5-11 16,0 0 6-16,0 5-41 15,0 0-10-15,0 0 15 16,0 3-15-16,0 13-4 15,0 0-4-15,2 2 7 16,4-1-7-16,2-4 0 16,6 1 0-16,-4-4-11 15,5-4 11-15,-1-2-16 16,1-4-3-16,-1 0-32 16,2 0 12-16,-3-14-38 15,-1-2 4-15,-2-6 33 16,-2 0 4-16,-2-2 29 15,-5 3 5-15,-1 0 2 0,0 5 50 16,0 5-32-16,0 3 26 16,0 6 10-16,0 2-20 15,0 0-15-15,0 0 4 16,0 8-10-16,0 11 37 16,0 6-50-16,0 2 12 15,0-1 6-15,0-1-5 16,0-7 2-16,0-7-15 15,0-5 1-15,2-4-2 16,-1-2 1-16,1 0-6 16,-1-10 6-16,1-8 0 15,2-3 6-15,0-3-6 16,3 1 1-16,3 3 4 16,-4 3-5-16,4 3-4 0,1 4 0 15,-2 2 6-15,0 6-5 16,0 2-15-16,-2 0 18 15,-1 6 0-15,-3 9 2 16,-1 8-2-16,-2 4 6 16,0 5-5-16,0 0 6 15,0-2-7-15,0-6 0 16,0-4-17-16,9-8 12 16,1-8-24-16,2-4-11 15,4 0-11-15,3-5 7 16,-1-12-34-16,2-4 15 15,-3-4 35-15,-2 0-8 16,1 0 28-16,-4-1 4 16,0 4 8-16,-3 2 12 0,-3 2 12 15,-5 8 26-15,-1 0 24 16,0 3-22-16,0 3 2 16,-6 2-10-16,0 2-31 15,-1 0 26-15,0 0-40 16,0 6 2-16,4 8 15 15,0-1-16-15,3 5-4 16,0-1 0-16,0 0 3 16,13 0-5-16,1-2 2 15,3 3 0-15,1 1-2 16,1 4 5-16,-6 1-3 0,-2 1 0 16,-6-4 1-16,-5-4 1 15,0-5-2-15,0-3 0 16,-10-4 0-16,-2-4 0 15,2-1-6-15,-2 0-29 16,3 0-37-16,0-8-51 16,3-2-203-16</inkml:trace>
  <inkml:trace contextRef="#ctx0" brushRef="#br0" timeOffset="26326.63">21039 8665 592 0,'0'0'25'0,"0"0"-25"15,0 0-7-15,0 0 7 16,0 0 22-16,0 0 3 15,16-14-25-15,9 14-7 16,6 0 5-16,2 0-153 16,-1 5-178-16</inkml:trace>
  <inkml:trace contextRef="#ctx0" brushRef="#br0" timeOffset="27366.86">21323 8709 355 0,'0'0'87'0,"0"0"-80"16,0 0-7-16,0 0 39 15,0 0 41-15,0 0-48 16,50-38-28-16,-32 20 12 16,-4 1-11-16,-3 1-3 15,-7-1 3-15,-1 4 7 16,-3-2 3-16,0 5-15 15,0 1 0-15,0 6 11 16,0 0-7-16,0 3 0 0,0 0-4 16,0 1 4-16,0 19 16 15,4 11-20-15,1 13 4 16,1 7 1-16,-1 11-4 16,-1 5-1-16,-1 1 0 15,0-4 2-15,-2-2-10 16,0-12 3-16,-1-6-10 15,0-11 15-15,0-6-14 16,0-10 11-16,-6-7 3 16,-5-8 0-16,0-2-20 15,-2 0 20-15,-1-9-31 16,2-10 28-16,1-4-2 0,6-7-3 16,3-6 1-16,2-7 7 15,0-4 9-15,15 3-9 16,5-2 0-16,4 7-1 15,1 4 2-15,0 2-1 16,0 6 0-16,-2 2 0 16,-2 3 2-16,-3 0-2 15,-2 6 0-15,-3 0 2 16,-2 5-1-16,-1 4-1 16,-5 1-2-16,0 2 2 15,-4 4 1-15,-1 0 6 16,0 0-7-16,0 0 12 15,0 0-12-15,-8 0 10 16,-2 0-9-16,2 8 9 16,-1 2 8-16,3 1-18 0,-3 6 0 15,0 3 9-15,5 4-7 16,1 2 9-16,3-3-11 16,0 0 0-16,4-6-1 15,11-6 1-15,3-4-16 16,0-7-21-16,-5 0-1 15,-1 0-7-15,-6-8-60 16,-3-7 86-16,-3-3 19 16,0-2 3-16,0 0 25 15,0-4 6-15,0-2-12 16,0 0 10-16,0 0-32 16,0 1 3-16,0 3 14 0,4 4-16 15,4 7-1-15,3 5 0 16,0 6 1-16,3 0 14 15,1 1-12-15,2 13 0 16,-3 2 21-16,-2 2-24 16,-3 1 0-16,-4 1 7 15,-4-1-6-15,-1 0 35 16,0-5-30-16,0-4 9 16,-1-5 16-16,-2-3-25 15,0-2 23-15,-1 0-20 16,-1-7-7-16,1-6 20 15,0-4-22-15,4 1 0 16,0 1-4-16,0 1-5 0,11 3-17 16,2 1-15-1,6 3-66-15,3-1 15 0,-4 6-62 16,2 0-92-16</inkml:trace>
  <inkml:trace contextRef="#ctx0" brushRef="#br0" timeOffset="28200.06">21931 8606 194 0,'0'0'51'15,"0"0"-26"-15,0 0 11 16,0 0 30-16,0 0-5 0,-7 83-32 16,7-71-8-16,0-4-16 15,0-4 0-15,0-4 5 16,0 0-10-16,0 0-12 15,0-6-24-15,0-9 35 16,7 0-4-16,1-2-27 16,2 0-11-16,-3 2 40 15,0-1-9-15,0 1 12 16,0 2 4-16,-3 5-1 16,2 3 6-16,-1 2-2 15,4 3-5-15,-2 0 8 16,2 0-6-16,-1 14 5 15,0 6 36-15,-3 7-32 0,-1 0-4 16,-2-4-9 0,-2-3 1-16,0-6 19 0,0-8-15 15,0-3 1-15,0-3 13 16,0 0 7-16,0-1-12 16,0-13-14-16,0-2 1 15,4-1 13-15,0 0-12 16,4 0-2-16,1 0 0 15,2 0 5-15,4 1-4 16,-1 6-1-16,0 1 0 16,2 3 1-16,-2 4-1 15,1 2-1-15,-3 0-4 0,-2 2 10 16,-2 13 16 0,-3 2-21-16,-3 1 8 0,0-1 18 15,1-2-25-15,-3-5 4 16,0-3-5-16,1-3 6 15,1-2-15-15,0-2 9 16,0 0-16-16,6 0 0 16,-1 0-10-16,4-7 19 15,-1 1-2-15,1 2 0 16,0-3-3-16,1-3-17 16,1-1 2-16,-1-1 27 15,-2-1-7-15,-1-4 7 16,-1 2 4-16,-1 1 4 15,-2 1 44-15,-1 5-37 16,-2 3 1-16,-2 5 9 0,0 0-15 16,0 0 16-16,0 13-10 15,0 9-5-15,0-1-8 16,7 7-3-16,6 0 0 16,6 7-1-16,4 5 3 15,4 5 0-15,-1 2-1 16,-4-1 15-16,-9 0 9 15,-13-5-25-15,-1-8 0 16,-26-12-1-16,-10-15 0 16,-7-10-149-16</inkml:trace>
  <inkml:trace contextRef="#ctx0" brushRef="#br0" timeOffset="32039.64">12633 10221 603 0,'0'0'127'0,"0"0"-127"16,0 0-11-16,0 0-5 15,0 0 16-15,0 0 4 16,0 0 3-16,121-16 6 16,-24 7 20-16,24-4-33 15,18 1 0-15,12 2-3 0,13 5 7 32,8-2-16-32,6 5 12 0,0 1-22 0,-13 1-2 15,-12 0-57-15,-19 3-13 16,-23 7-24-16,-23 6-128 15</inkml:trace>
  <inkml:trace contextRef="#ctx0" brushRef="#br0" timeOffset="33988.37">7075 11510 555 0,'0'0'24'0,"0"0"-24"15,0 0 20-15,0 0 5 16,72 0-3-16,-42 0 39 16,3 0-54-16,5 5 10 15,7 5 6-15,10-2-8 16,13-1 10-16,12-4-25 15,14 1 3-15,15-4 13 16,15 0-11-16,13-2-4 16,7-8 7-16,5-2 0 0,-3-4-14 15,-4-2 6 1,-4 0 0-16,-7-2-9 0,-7 0 7 16,2 3-5-16,-10 3 6 15,-5 1 1-15,-7 5-8 16,-15 2-3-16,-7 4-11 15,-14 0 17-15,-10 2-32 16,-13 0 9-16,-11-1-9 16,-9-1-12-16,-7-2 26 15,-9-2-75-15,-5-1-24 16,-4-3-48-16,0 0 8 16</inkml:trace>
  <inkml:trace contextRef="#ctx0" brushRef="#br0" timeOffset="34653.14">6884 10886 452 0,'0'0'0'0,"0"0"-68"15,0 0 30-15,0 0 38 16,0 0 43-16,0 0 49 16,-5-49 47-16,13 90-117 15,6 28-20-15,2 25 20 16,2 19-21-16,4 5 11 15,-5 2-12-15,0-7 0 16,0-9 33-16,-4-11-30 16,1-14-3-16,-4-17 0 0,-5-18 6 15,3-19-15 1,-4-14 5-16,-2-9-51 0,-1-2-35 16,1-20-92-16,-1-17 65 15,-1-16-25-15,0-9 44 16</inkml:trace>
  <inkml:trace contextRef="#ctx0" brushRef="#br0" timeOffset="35165.46">7038 11438 32 0,'-26'-104'62'0,"-2"-11"-15"16,-3-3-22-16,-3-1-6 15,5 13 45-15,2 12-21 16,10 23 37-16,12 17-9 16,5 12-29-16,3 12-6 15,24 1-21-15,7 5-10 16,11 3 44-16,6 4-28 0,12 2-11 15,5 2 4-15,15 2-11 16,12 0-3-16,9 3-2 16,17 0 2-16,12 4 17 15,22 0-11-15,12 4 20 16,7 0-7-16,5 0-15 16,-11 0-3-16,-6 6-1 15,-8 0 0-15,-12 1 2 16,-11 0-2-16,-23-4-7 15,-16 2 5-15,-23-2-20 16,-20 5 12-16,-15 3-1 0,-11 12 11 16,-15 14-3-16,-8 18 5 15,0 17-2-15,-14 13 13 16,-9 11-12-16,-2 10 15 16,1 7 0-16,3 9-8 15,4 3 41-15,6-2-46 16,6-5 6-16,3-8 13 15,2-8-20-15,0-15 3 16,8-12-5-16,6-18 1 16,-1-20-3-16,1-12 2 15,-7-14-5-15,0-8-3 16,-5-3-35-16,-2 0-14 16,-3-17-21-16,-18-5 15 15,-7-4-10-15,-7-2-37 16,-3 5-56-16,-7 0-31 0</inkml:trace>
  <inkml:trace contextRef="#ctx0" brushRef="#br0" timeOffset="40398.91">6554 3571 347 0,'0'0'2'15,"0"0"-2"-15,100-4 0 16,-18-6 26-16,31-8 25 16,25-4-31-16,30-7 32 0,18-5-24 15,11-3-6 1,23 4 22-16,14 1-20 0,12 10-13 15,10 9 0-15,-10 12-11 16,-3 1 0-16,-9 14-4 16,-5 4 8-16,-9-6-8 15,-16-4-28-15,-14-6-2 16,-17 2 26-16,-23 0-40 16,-19 5-10-16,-31 3-31 15,-30 1-68-15,-26 2 27 16</inkml:trace>
  <inkml:trace contextRef="#ctx0" brushRef="#br0" timeOffset="41383.19">10048 3998 162 0,'0'0'80'15,"0"0"-67"-15,0 0 15 16,0 0 7-16,-73-6 16 0,46-12 33 16,3-7-41-16,1-2 19 15,6-3-16 1,6-2-35-16,6 2 30 0,5 5-41 15,0 2 0-15,12 12-6 16,6 7 6-16,4 4-2 16,-1 12 2-16,-5 26 0 15,-5 17 14-15,-8 17-13 16,-3 9 0-16,-6 5 25 16,-14-5-22-16,-5-7 2 15,-7-14 1-15,-6-6 9 16,-4-9 5-16,-8-7-20 15,-2-10-1-15,0-12 12 0,6-16-12 16,8-4 0 0,13-28 8-16,15-14-6 0,10-13 0 15,0-6-2-15,20 3 0 16,6 8-2-16,5 17 3 16,2 16-1-16,1 19 0 15,2 2 3-15,1 33-11 16,-1 16 8-16,-2 10 0 15,-2 4 9-15,0-1-9 16,-2-3 0-16,-2-6 0 16,0-6 5-16,-1-5-5 15,-3-11 0-15,0-5-13 16,-5-7-22-16,0-9-74 0,-4-8-41 16,0-2-91-16</inkml:trace>
  <inkml:trace contextRef="#ctx0" brushRef="#br0" timeOffset="41587.62">10354 4443 114 0,'0'0'23'0,"0"0"-21"15,84-54 50-15,-37 26 51 16,18-11-25-16,16-6 13 16,14-9-47-16,7-2-24 15,-1 0 8-15,-4 5-28 16,-13 3-2-16,-16 4 2 15,-13 3-12-15,-17 4 2 0,-12 4-39 16,-12 11-51-16,-13 11 29 16,-1 7-64-1,-14 4-40-15</inkml:trace>
  <inkml:trace contextRef="#ctx0" brushRef="#br0" timeOffset="41832.94">10967 3976 98 0,'0'0'47'15,"0"0"37"-15,0 0 17 16,-81 6-53-16,70-6 36 16,9 0-45-16,2 0 13 15,0 0-19-15,2 2-33 16,16 24 0-16,10 22 23 0,2 17 37 16,3 14-14-16,3 5-43 15,-1 1-2 1,-2-6 6-16,-1-6-6 0,-1-9-2 15,-1-10-2-15,-2-13-36 16,-2-6-9-16,1-10-61 16,-4-6-42-16,-1-12-89 15</inkml:trace>
  <inkml:trace contextRef="#ctx0" brushRef="#br0" timeOffset="42149.86">11526 4210 327 0,'0'0'9'16,"39"-75"-7"-16,-17 27 20 15,-1-5 27-15,-1-2 4 16,-1-7 7-16,1-9-40 15,1-2-6-15,0 8 9 16,-3 14-23-16,-5 22 34 16,-4 17-12-16,-5 12-19 15,-4 7 2-15,0 36 1 16,-2 22-6-16,-18 18 15 16,-1 9-15-16,2 2-28 15,0-3-135-15,5-4-157 0</inkml:trace>
  <inkml:trace contextRef="#ctx0" brushRef="#br0" timeOffset="42418.2">11642 4891 525 0,'0'0'0'0,"-5"-73"-12"0,7 27 11 16,9-6 1-16,1 2 9 15,-5 3 47-15,-4 6 1 16,0 12-32-16,-1 13 4 16,3 14-15-16,1 6-6 15,3 37 6-15,4 24-13 16,1 29 8-16,-4 18-9 15,-10-2-125-15</inkml:trace>
  <inkml:trace contextRef="#ctx0" brushRef="#br0" timeOffset="48164.57">19400 15249 247 0,'0'0'1'0,"0"0"32"15,-96 41-20-15,80-32-13 16,6-3 61-16,4-4 4 16,5-2 0-16,1 0-65 15,0 0 6-15,0 0 22 16,0 0-25-16,5 0 20 16,17 0 55-16,13-5-24 15,14-7-6-15,20-5-25 16,18-4-13-16,25-8 34 15,26-7-44-15,30-3 0 0,26 1 0 16,18 8 7 0,14 9-14-16,2 11-10 0,-7 7-42 15,-11 3 12-15,-13 3-71 16,-20 10 12-16,-15 1-3 16,-25-3 10-16,-22-4 47 15,-19-1 32-15,-20-5 18 16,-18 1-5-16,-20-2-87 15</inkml:trace>
  <inkml:trace contextRef="#ctx0" brushRef="#br0" timeOffset="49567.69">4171 16481 622 0,'0'0'2'0,"0"0"-4"16,0 0-59-16,81-4 54 15,-4-4 7-15,23-2 48 16,19 3-27-16,17 6 1 16,24 1 8-16,8 4-16 15,15 9 3-15,16-1-17 16,16-5 1-16,7-3-19 16,1-1 17-16,-2 1-53 15,-19 3-11-15,-15 0-50 16,-21-2 14-16,-22-5 9 15,-18 0 24-15,-22-3 41 0,-21-6-83 16</inkml:trace>
  <inkml:trace contextRef="#ctx0" brushRef="#br0" timeOffset="52269.19">5179 15420 615 0,'0'0'54'15,"0"0"-44"-15,0 0-10 16,0 0-13-16,0 0 13 16,54-91 26-16,15 57-21 0,20-2-1 15,25 7 13 1,32 4-17-16,21 5 1 0,26 7-1 15,26 6 3-15,23 1 4 16,29 6-3-16,19 0-4 16,7 0 20-16,0 0-18 15,-16 0-2-15,-24-9-5 16,-31-5-34-16,-37-2 5 16,-29 1-74-16,-28 4 13 15,-21 4-79-15,-21 4-122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E854831-01EB-409C-BAD6-09AACD654632}" type="datetimeFigureOut">
              <a:rPr lang="en-US"/>
              <a:pPr>
                <a:defRPr/>
              </a:pPr>
              <a:t>3/25/2023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8747BF-E32F-4C5D-BB9D-96B7E3B67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93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Consider having a high resolution texture on a mesh plane. When this texture is viewed from a close distance, everything is visually in place however, when viewed from a distance, the texture becomes distorted and out of place</a:t>
            </a:r>
            <a:r>
              <a:rPr lang="en-US" sz="1200" dirty="0">
                <a:sym typeface="Wingdings"/>
              </a:rPr>
              <a:t> apply MIP- Mapping to solve</a:t>
            </a:r>
            <a:r>
              <a:rPr lang="en-US" sz="1200" baseline="0" dirty="0">
                <a:sym typeface="Wingdings"/>
              </a:rPr>
              <a:t> this problem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ym typeface="Wingding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Illustrates the difference in quality when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-mapping, left image represents before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-mapping is applied while right shows after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-mapping is applied.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76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Illustrates the difference in quality when using EWA, left image represents before EWA is applied while right shows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afterEWA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applied.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Left: the cobbled street, the textures get blurrier and blurrier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Right: the cobbled stones around you and in the distance look much clearer.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Four-pass rotation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Szeliski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Winder,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Uyttendaele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2010): (a) original pixel grid, image, and its Fourier transform; (b) vertical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(c) horizontal shear and up- sampling; (d) vertical shear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(e) horizontal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general affine case looks similar except that the first two stages perform general resampling.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applied as a texture to a mesh, each node is defined by a position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texture coordinate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warping a panoramic image for a cylindrical display.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warping is encoded 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node positions,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coordinates are a regular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3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Extract</a:t>
            </a:r>
            <a:r>
              <a:rPr lang="en-US" baseline="0" dirty="0"/>
              <a:t> feature of image base on frequency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Filtering noise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Determining frequencies in an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</a:t>
            </a:r>
            <a:r>
              <a:rPr lang="en-US" baseline="0" dirty="0"/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Parametric transformations 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general deformations 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cross-dissolves to create interesting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morphs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of 2D coordinate transformations. Each transformation also preserves the properties listed in the rows below it, i.e., similarity preserves not only angles but also parallelismandstraightlines.The2×3matricesareextendedwithathird[0T 1]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rowtoform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full 3 × 3 matrix for homogeneous coordinate transformations.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of 2D coordinate transformations. Each transformation also preserves the properties listed in the rows below it, i.e., similarity preserves not only angles but also parallelismandstraightlines.The2×3matricesareextendedwithathird[0T 1]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rowtoform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full 3 × 3 matrix for homogeneous coordinate transformations.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process of copying a pixel f(x) to a location x′ in g is not well defined when x′ has a non-integer value. What do we do in such a case? What would you do?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preferable solution is to use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warping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(Algorithm 3.2), where each pixel in the destination image g(x′) is sampled from the original image f(x)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6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warping algorithm: (a) a pixel g(x′) is sampled from its corresponding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(a)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 x = hˆ(x′) in image f(x); (b) detail of the source and destination pixel locations.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4582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29400"/>
            <a:ext cx="15240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E4B89B3-86BD-994C-B748-D7A3D4EC37A5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2672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629400"/>
            <a:ext cx="10668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73B7A44-4BEB-4535-A06C-A1CE01569806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457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1E73E-9E56-3448-A550-2E6D3B5F094C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EB92-0B2B-4075-BCA3-94B886265CAF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9460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4399DC-AD06-4E42-8293-1699997516FD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7E24A-A1FD-41D3-A0A4-2F7DDDF04A0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4829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18165A-FB6A-DC44-B512-264F8FEE2813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7F965C-3CEB-45B2-B97C-76AD457A2442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609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04926-CB50-1F4D-BEC0-36B751162B29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CAB4-F23C-43F4-B686-8E1D365D3A45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2367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F18B2-0244-4B4E-ADF6-2C3F9FF8A575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97DB9-6F1F-4587-B4D8-7611A9895928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1839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1BEE0-498E-B442-B812-3D881DCA4829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EAE02-80AB-4832-B1BF-4E3BB3B6CC7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293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4DCA5-65A8-DE48-BCB8-5214AE91587B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E600C-8C4E-4143-B853-68A70D9331C7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43879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62433-7342-DC45-A5A6-A72BBA747833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4D644-7D5F-464F-ACE6-65B648A8CD0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0517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807B3-5A51-2849-B2F9-B653474B27EE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7B27-8B09-402C-8D0C-F158C101AFF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2567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C75DB-663C-7C43-B0CB-BB5559CB234A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B066-4475-48FE-A074-7E4CA38B9454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28987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92E067-DA86-E14F-8998-7D599056A17A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30B33F-D76C-4370-BF16-00D48C2939F7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105"/>
            <a:ext cx="1600200" cy="3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customXml" Target="../ink/ink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ctrTitle"/>
          </p:nvPr>
        </p:nvSpPr>
        <p:spPr>
          <a:xfrm>
            <a:off x="304800" y="1676400"/>
            <a:ext cx="8534400" cy="2438400"/>
          </a:xfrm>
        </p:spPr>
        <p:txBody>
          <a:bodyPr/>
          <a:lstStyle/>
          <a:p>
            <a:pPr eaLnBrk="1" hangingPunct="1"/>
            <a:r>
              <a:rPr lang="vi-VN" dirty="0">
                <a:latin typeface="Arial" charset="0"/>
                <a:cs typeface="Arial" charset="0"/>
              </a:rPr>
              <a:t>Image processing</a:t>
            </a:r>
            <a:br>
              <a:rPr lang="vi-VN" dirty="0">
                <a:latin typeface="Arial" charset="0"/>
                <a:cs typeface="Arial" charset="0"/>
              </a:rPr>
            </a:br>
            <a:r>
              <a:rPr lang="vi-VN" dirty="0">
                <a:latin typeface="Arial" charset="0"/>
                <a:cs typeface="Arial" charset="0"/>
              </a:rPr>
              <a:t>- </a:t>
            </a:r>
            <a:r>
              <a:rPr lang="en-US" dirty="0">
                <a:latin typeface="Arial" charset="0"/>
                <a:cs typeface="Arial" charset="0"/>
              </a:rPr>
              <a:t>Geometric transformations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42821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MIP-mapping 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44313"/>
            <a:ext cx="4191000" cy="46482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44313"/>
            <a:ext cx="4267200" cy="464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15312D-7419-BADC-881D-83E51FD4797F}"/>
                  </a:ext>
                </a:extLst>
              </p14:cNvPr>
              <p14:cNvContentPartPr/>
              <p14:nvPr/>
            </p14:nvContentPartPr>
            <p14:xfrm>
              <a:off x="4221720" y="1120680"/>
              <a:ext cx="855360" cy="409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15312D-7419-BADC-881D-83E51FD479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2360" y="1111320"/>
                <a:ext cx="874080" cy="4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Elliptical Weighted Average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The Elliptical Weighted Average (EWA) filter invented by Greene and </a:t>
            </a:r>
            <a:r>
              <a:rPr lang="en-US" sz="2000" dirty="0" err="1"/>
              <a:t>Heckbert</a:t>
            </a:r>
            <a:r>
              <a:rPr lang="en-US" sz="2000" dirty="0"/>
              <a:t> (1986) is based on </a:t>
            </a:r>
            <a:r>
              <a:rPr lang="en-US" sz="2000" b="1" dirty="0"/>
              <a:t>the observation that the affine mapping x = Ax′ defines a skewed two-dimensional coordinate system in the vicinity of each source pixel x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For every destination pixel x′, the ellipsoidal projection of a small pixel grid in x′ onto x is computed.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Using to filter the source image g(x) with a Gaussian whose inverse covariance matrix is this ellipsoid. </a:t>
            </a:r>
          </a:p>
          <a:p>
            <a:r>
              <a:rPr lang="en-US" sz="2000" dirty="0"/>
              <a:t>The EWA is also quite slow 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04F6FD-0F4B-A831-E73B-1C6ED210C81C}"/>
                  </a:ext>
                </a:extLst>
              </p14:cNvPr>
              <p14:cNvContentPartPr/>
              <p14:nvPr/>
            </p14:nvContentPartPr>
            <p14:xfrm>
              <a:off x="2031120" y="2887560"/>
              <a:ext cx="6315480" cy="330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04F6FD-0F4B-A831-E73B-1C6ED210C8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760" y="2878200"/>
                <a:ext cx="6334200" cy="332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31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Elliptical Weighted Average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4DE669-74C6-45E8-A1CE-547538495B78}" type="slidenum">
              <a:rPr lang="en-US"/>
              <a:pPr>
                <a:defRPr/>
              </a:pPr>
              <a:t>12</a:t>
            </a:fld>
            <a:r>
              <a:rPr lang="en-US" dirty="0"/>
              <a:t>/40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4038600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90171"/>
            <a:ext cx="422529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Anisotropic filtering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Anisotropic filtering is a method of enhancing the image quality of textures on surfaces of computer graphics that are at oblique viewing angles with respect to the camera where the projection of the texture.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Anisotropic filtering eliminates aliasing effects but improves on these other techniques by reducing blur and preserving detail at extreme viewing angles.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Anisotropic filtering is now common in modern graphics hardware and is enabled either by users through driver settings or by graphics applications and video games through programming interfaces.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0B18A3-2B2D-02DA-E249-4AF6E40CA677}"/>
                  </a:ext>
                </a:extLst>
              </p14:cNvPr>
              <p14:cNvContentPartPr/>
              <p14:nvPr/>
            </p14:nvContentPartPr>
            <p14:xfrm>
              <a:off x="2386080" y="1968840"/>
              <a:ext cx="4983840" cy="175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0B18A3-2B2D-02DA-E249-4AF6E40CA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6720" y="1959480"/>
                <a:ext cx="5002560" cy="17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Anisotropic filtering </a:t>
            </a:r>
            <a:endParaRPr lang="en-US" sz="40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31460"/>
            <a:ext cx="4267200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31460"/>
            <a:ext cx="441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Multi-pass transforms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4648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For parametric transforms, the oriented two-dimensional filtering and </a:t>
            </a:r>
            <a:r>
              <a:rPr lang="en-US" sz="1800"/>
              <a:t>resampling operations </a:t>
            </a:r>
            <a:r>
              <a:rPr lang="en-US" sz="1800" dirty="0"/>
              <a:t>can be approximated using a series of one-dimensional resampling and shearing trans- forms 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The advantage of using a series of one- dimensional transforms is that they are much more efficient than large, non-separable, two-dimensional filter kernels. 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In order to prevent aliasing, however, it may be necessary to </a:t>
            </a:r>
            <a:r>
              <a:rPr lang="en-US" sz="1800" dirty="0" err="1"/>
              <a:t>upsample</a:t>
            </a:r>
            <a:r>
              <a:rPr lang="en-US" sz="1800" dirty="0"/>
              <a:t> in the opposite direction before applying a shearing transformation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B28A51-D17B-49F4-CC65-7672B34D44B4}"/>
                  </a:ext>
                </a:extLst>
              </p14:cNvPr>
              <p14:cNvContentPartPr/>
              <p14:nvPr/>
            </p14:nvContentPartPr>
            <p14:xfrm>
              <a:off x="1501560" y="1193760"/>
              <a:ext cx="6601320" cy="4752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B28A51-D17B-49F4-CC65-7672B34D44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2200" y="1184400"/>
                <a:ext cx="6620040" cy="47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399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Multi-pass transforms </a:t>
            </a:r>
            <a:endParaRPr lang="en-US" sz="40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" y="1848917"/>
            <a:ext cx="8229600" cy="4547640"/>
          </a:xfrm>
        </p:spPr>
      </p:pic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Mesh-based warping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Images that are not simple perspective projections that are the norm for flat screen displays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The image in a format that contains all the required visual information and distort it to compensate for the non planar nature of the surface.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9" y="3717179"/>
            <a:ext cx="8042911" cy="23477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D26A87-FE8D-BEE7-F893-FB3C30F265F5}"/>
                  </a:ext>
                </a:extLst>
              </p14:cNvPr>
              <p14:cNvContentPartPr/>
              <p14:nvPr/>
            </p14:nvContentPartPr>
            <p14:xfrm>
              <a:off x="2641680" y="1937520"/>
              <a:ext cx="4717440" cy="14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D26A87-FE8D-BEE7-F893-FB3C30F265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320" y="1928160"/>
                <a:ext cx="4736160" cy="1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Mesh-based warping 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229600" cy="3048000"/>
          </a:xfrm>
        </p:spPr>
      </p:pic>
    </p:spTree>
    <p:extLst>
      <p:ext uri="{BB962C8B-B14F-4D97-AF65-F5344CB8AC3E}">
        <p14:creationId xmlns:p14="http://schemas.microsoft.com/office/powerpoint/2010/main" val="163151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dirty="0"/>
              <a:t>Summary</a:t>
            </a:r>
          </a:p>
        </p:txBody>
      </p:sp>
      <p:sp>
        <p:nvSpPr>
          <p:cNvPr id="410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Learn about Geometric transformations in image domain.</a:t>
            </a:r>
          </a:p>
          <a:p>
            <a:pPr>
              <a:buClrTx/>
              <a:buSzTx/>
              <a:buFont typeface="Arial" charset="0"/>
              <a:buChar char="•"/>
            </a:pPr>
            <a:r>
              <a:rPr lang="en-US" dirty="0"/>
              <a:t>Learn and implement </a:t>
            </a:r>
            <a:r>
              <a:rPr lang="vi-VN" dirty="0"/>
              <a:t>the</a:t>
            </a:r>
            <a:r>
              <a:rPr lang="en-US" dirty="0"/>
              <a:t> Geometric transformations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MIP-mapping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Elliptical Weighted Average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Anisotropic filtering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Multi-pass transforms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Mesh-based warping</a:t>
            </a:r>
          </a:p>
        </p:txBody>
      </p:sp>
    </p:spTree>
    <p:extLst>
      <p:ext uri="{BB962C8B-B14F-4D97-AF65-F5344CB8AC3E}">
        <p14:creationId xmlns:p14="http://schemas.microsoft.com/office/powerpoint/2010/main" val="105150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Objectives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4953000"/>
          </a:xfrm>
        </p:spPr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What is Geometric transformations in image domain</a:t>
            </a:r>
            <a:r>
              <a:rPr lang="vi-VN" sz="3000" dirty="0">
                <a:latin typeface="Calibri" charset="0"/>
                <a:ea typeface="Calibri" charset="0"/>
                <a:cs typeface="Calibri" charset="0"/>
              </a:rPr>
              <a:t>?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3000" dirty="0">
                <a:latin typeface="Calibri" charset="0"/>
                <a:ea typeface="Calibri" charset="0"/>
                <a:cs typeface="Calibri" charset="0"/>
              </a:rPr>
              <a:t>Why using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Geometric transformations ?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Applications </a:t>
            </a:r>
            <a:r>
              <a:rPr lang="vi-VN" sz="3000" dirty="0">
                <a:latin typeface="Calibri" charset="0"/>
                <a:ea typeface="Calibri" charset="0"/>
                <a:cs typeface="Calibri" charset="0"/>
              </a:rPr>
              <a:t>in image, video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64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>
                <a:latin typeface="Calibri" charset="0"/>
                <a:ea typeface="Calibri" charset="0"/>
                <a:cs typeface="Calibri" charset="0"/>
              </a:rPr>
              <a:t>Geometric Transformations</a:t>
            </a:r>
            <a:endParaRPr lang="en-US" sz="4000" dirty="0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Image transforms the </a:t>
            </a:r>
            <a:r>
              <a:rPr lang="en-US" sz="2000" i="1" dirty="0"/>
              <a:t>range </a:t>
            </a:r>
            <a:r>
              <a:rPr lang="en-US" sz="2000" dirty="0"/>
              <a:t>of the image 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30114"/>
            <a:ext cx="3276600" cy="830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6" y="3276600"/>
            <a:ext cx="8382000" cy="26515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>
                <a:latin typeface="Calibri" charset="0"/>
                <a:ea typeface="Calibri" charset="0"/>
                <a:cs typeface="Calibri" charset="0"/>
              </a:rPr>
              <a:t>Geometric Transformations</a:t>
            </a:r>
            <a:endParaRPr lang="en-US" sz="4000" dirty="0">
              <a:latin typeface="Arial" charset="0"/>
              <a:cs typeface="Arial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Transform the </a:t>
            </a:r>
            <a:r>
              <a:rPr lang="en-US" sz="2000" i="1" dirty="0"/>
              <a:t>domain 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3119219"/>
            <a:ext cx="8042910" cy="3237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97528"/>
            <a:ext cx="3022600" cy="7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Parametric transformations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vi-VN" sz="2000" dirty="0"/>
              <a:t>Why name is parametric transformation?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The behavior of the transformation is controlled by a small number of parameters </a:t>
            </a:r>
          </a:p>
          <a:p>
            <a:pPr lvl="1">
              <a:lnSpc>
                <a:spcPct val="150000"/>
              </a:lnSpc>
            </a:pPr>
            <a:endParaRPr lang="vi-VN" sz="16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7848600" cy="3613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BAC77D-3344-53C9-02F4-45D230B54ED4}"/>
                  </a:ext>
                </a:extLst>
              </p14:cNvPr>
              <p14:cNvContentPartPr/>
              <p14:nvPr/>
            </p14:nvContentPartPr>
            <p14:xfrm>
              <a:off x="172440" y="3250080"/>
              <a:ext cx="6319440" cy="2593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BAC77D-3344-53C9-02F4-45D230B54E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080" y="3240720"/>
                <a:ext cx="6338160" cy="261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Parametric transformations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4000"/>
            <a:ext cx="8229600" cy="3429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We have source image f(x) and transformation formula x’= h(x). Ho</a:t>
            </a:r>
            <a:r>
              <a:rPr lang="vi-VN" sz="2000" dirty="0"/>
              <a:t>w</a:t>
            </a:r>
            <a:r>
              <a:rPr lang="en-US" sz="2000" dirty="0"/>
              <a:t> to compute the values of the pixels in the new image  g(x)?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3" y="3886200"/>
            <a:ext cx="3326314" cy="1565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17" y="2824539"/>
            <a:ext cx="5029200" cy="220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771231"/>
            <a:ext cx="4953000" cy="1585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0199" y="3048000"/>
            <a:ext cx="182880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forward warping </a:t>
            </a: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/>
          <p:cNvCxnSpPr>
            <a:stCxn id="2" idx="3"/>
          </p:cNvCxnSpPr>
          <p:nvPr/>
        </p:nvCxnSpPr>
        <p:spPr>
          <a:xfrm>
            <a:off x="3429000" y="3321368"/>
            <a:ext cx="685800" cy="3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56802" y="5830669"/>
            <a:ext cx="1828801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/>
              <a:t>Is that good ?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EF9BD0-B4E0-BFC2-FC4C-E65808BF64D5}"/>
                  </a:ext>
                </a:extLst>
              </p14:cNvPr>
              <p14:cNvContentPartPr/>
              <p14:nvPr/>
            </p14:nvContentPartPr>
            <p14:xfrm>
              <a:off x="899280" y="1996920"/>
              <a:ext cx="7212240" cy="270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EF9BD0-B4E0-BFC2-FC4C-E65808BF64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9920" y="1987560"/>
                <a:ext cx="7230960" cy="27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Parametric transformations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r>
              <a:rPr lang="en-US" sz="2000" i="1" dirty="0"/>
              <a:t>Forward warping: </a:t>
            </a:r>
            <a:endParaRPr lang="en-US" sz="2000" dirty="0"/>
          </a:p>
          <a:p>
            <a:pPr lvl="1"/>
            <a:r>
              <a:rPr lang="en-US" sz="1600" dirty="0"/>
              <a:t>The process of copying a pixel f(x) to a location x′ in g is not well defined when x′ has a non-integer value </a:t>
            </a:r>
          </a:p>
          <a:p>
            <a:pPr lvl="1"/>
            <a:r>
              <a:rPr lang="en-US" sz="1600" dirty="0"/>
              <a:t>forward warping is the appearance of cracks and holes, especially when magnifying an image.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Any idea for this problems?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Each pixel in the destination image g(x′) is sampled from the original image f(x)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How does this differ from ?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since hˆ(x′) is (presumably) defined for all pixels in g(x′)</a:t>
            </a:r>
            <a:r>
              <a:rPr lang="en-US" sz="1600" dirty="0">
                <a:sym typeface="Wingdings"/>
              </a:rPr>
              <a:t></a:t>
            </a:r>
            <a:r>
              <a:rPr lang="en-US" sz="1600" dirty="0"/>
              <a:t> we no longer have holes.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Resampling an image at non-integer locations is a well-studied problem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High-quality filters that control aliasing can be used.</a:t>
            </a:r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BB642E-95CF-17C4-C8A6-85CABD54486A}"/>
                  </a:ext>
                </a:extLst>
              </p14:cNvPr>
              <p14:cNvContentPartPr/>
              <p14:nvPr/>
            </p14:nvContentPartPr>
            <p14:xfrm>
              <a:off x="1912320" y="1251720"/>
              <a:ext cx="6429600" cy="5131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BB642E-95CF-17C4-C8A6-85CABD5448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2960" y="1242360"/>
                <a:ext cx="6448320" cy="51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Parametric transformations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r>
              <a:rPr lang="en-US" sz="2000" i="1" dirty="0"/>
              <a:t>Inverse warping: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4" y="3365345"/>
            <a:ext cx="3421655" cy="18702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914" y="1409879"/>
            <a:ext cx="4465365" cy="2559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54" y="4114801"/>
            <a:ext cx="4065086" cy="17525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C8DE69-4218-3508-6A5E-21747517149E}"/>
                  </a:ext>
                </a:extLst>
              </p14:cNvPr>
              <p14:cNvContentPartPr/>
              <p14:nvPr/>
            </p14:nvContentPartPr>
            <p14:xfrm>
              <a:off x="1118160" y="1935000"/>
              <a:ext cx="2765880" cy="3327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C8DE69-4218-3508-6A5E-2174751714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8800" y="1925640"/>
                <a:ext cx="2784600" cy="33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7721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b="0" dirty="0"/>
              <a:t>MIP-mapping 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64545" y="1523999"/>
            <a:ext cx="8229600" cy="51974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To prevent aliasing </a:t>
            </a:r>
            <a:r>
              <a:rPr lang="en-US" sz="2000" dirty="0">
                <a:sym typeface="Wingdings"/>
              </a:rPr>
              <a:t> </a:t>
            </a:r>
            <a:r>
              <a:rPr lang="en-US" sz="2000" dirty="0"/>
              <a:t>we need to pre-filter the image.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rapidly pre-filter images being used for </a:t>
            </a:r>
            <a:r>
              <a:rPr lang="en-US" sz="2000" i="1" dirty="0"/>
              <a:t>texture mapping </a:t>
            </a:r>
            <a:r>
              <a:rPr lang="en-US" sz="2000" dirty="0"/>
              <a:t>in computer graphics.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MIP-map is a standard image pyramid where each level is pre-filtered with a high-quality filter rather than a poorer quality approximation.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To resample an image from a MIP-map, a scalar estimate of the resampling rate r is first computed( OpenGL and Direct3D)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Once a resampling rate has been specified, a fractional pyramid level is computed using the base 2 logarithm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723" y="6064885"/>
            <a:ext cx="1084263" cy="2901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3B036C-E0B3-C284-6C14-43A6A980756C}"/>
                  </a:ext>
                </a:extLst>
              </p14:cNvPr>
              <p14:cNvContentPartPr/>
              <p14:nvPr/>
            </p14:nvContentPartPr>
            <p14:xfrm>
              <a:off x="3951360" y="2010240"/>
              <a:ext cx="5123160" cy="2456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3B036C-E0B3-C284-6C14-43A6A98075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2000" y="2000880"/>
                <a:ext cx="5141880" cy="24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02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4531</TotalTime>
  <Words>1194</Words>
  <Application>Microsoft Office PowerPoint</Application>
  <PresentationFormat>On-screen Show (4:3)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Office Theme</vt:lpstr>
      <vt:lpstr>Image processing - Geometric transformations</vt:lpstr>
      <vt:lpstr>Objectives</vt:lpstr>
      <vt:lpstr>Geometric Transformations</vt:lpstr>
      <vt:lpstr>Geometric Transformations</vt:lpstr>
      <vt:lpstr>Parametric transformations </vt:lpstr>
      <vt:lpstr>Parametric transformations </vt:lpstr>
      <vt:lpstr>Parametric transformations </vt:lpstr>
      <vt:lpstr>Parametric transformations </vt:lpstr>
      <vt:lpstr>MIP-mapping </vt:lpstr>
      <vt:lpstr>MIP-mapping </vt:lpstr>
      <vt:lpstr>Elliptical Weighted Average </vt:lpstr>
      <vt:lpstr>Elliptical Weighted Average </vt:lpstr>
      <vt:lpstr>Anisotropic filtering </vt:lpstr>
      <vt:lpstr>Anisotropic filtering </vt:lpstr>
      <vt:lpstr>Multi-pass transforms </vt:lpstr>
      <vt:lpstr>Multi-pass transforms </vt:lpstr>
      <vt:lpstr>Mesh-based warping </vt:lpstr>
      <vt:lpstr>Mesh-based warping </vt:lpstr>
      <vt:lpstr>Summary</vt:lpstr>
    </vt:vector>
  </TitlesOfParts>
  <Company>FPT-Uni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Java- Introduction</dc:title>
  <dc:creator>DuyDT</dc:creator>
  <cp:lastModifiedBy>Dinh Ngoc An</cp:lastModifiedBy>
  <cp:revision>583</cp:revision>
  <dcterms:created xsi:type="dcterms:W3CDTF">2007-08-21T04:43:22Z</dcterms:created>
  <dcterms:modified xsi:type="dcterms:W3CDTF">2023-03-25T12:40:18Z</dcterms:modified>
</cp:coreProperties>
</file>